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16"/>
  </p:notesMasterIdLst>
  <p:sldIdLst>
    <p:sldId id="256" r:id="rId5"/>
    <p:sldId id="268" r:id="rId6"/>
    <p:sldId id="269" r:id="rId7"/>
    <p:sldId id="270" r:id="rId8"/>
    <p:sldId id="271" r:id="rId9"/>
    <p:sldId id="272" r:id="rId10"/>
    <p:sldId id="273" r:id="rId11"/>
    <p:sldId id="274" r:id="rId12"/>
    <p:sldId id="275" r:id="rId13"/>
    <p:sldId id="276" r:id="rId14"/>
    <p:sldId id="267" r:id="rId15"/>
  </p:sldIdLst>
  <p:sldSz cx="12192000" cy="6858000"/>
  <p:notesSz cx="6858000" cy="9144000"/>
  <p:embeddedFontLst>
    <p:embeddedFont>
      <p:font typeface="Arial Narrow" panose="020B0604020202020204" pitchFamily="34" charset="0"/>
      <p:regular r:id="rId17"/>
      <p:bold r:id="rId18"/>
      <p:italic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90"/>
    <p:restoredTop sz="78326"/>
  </p:normalViewPr>
  <p:slideViewPr>
    <p:cSldViewPr snapToGrid="0" snapToObjects="1">
      <p:cViewPr>
        <p:scale>
          <a:sx n="53" d="100"/>
          <a:sy n="53" d="100"/>
        </p:scale>
        <p:origin x="1608" y="1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2.fntdata"/><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20.jpg>
</file>

<file path=ppt/media/image21.png>
</file>

<file path=ppt/media/image22.jpeg>
</file>

<file path=ppt/media/image23.png>
</file>

<file path=ppt/media/image24.png>
</file>

<file path=ppt/media/image25.jpeg>
</file>

<file path=ppt/media/image26.png>
</file>

<file path=ppt/media/image27.jpeg>
</file>

<file path=ppt/media/image28.jpeg>
</file>

<file path=ppt/media/image29.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269326-70C9-6C47-8981-D033506BECD1}" type="datetimeFigureOut">
              <a:rPr lang="en-US" smtClean="0"/>
              <a:t>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0BA2C7-06B3-2A4E-A5BA-50A480BB457E}" type="slidenum">
              <a:rPr lang="en-US" smtClean="0"/>
              <a:t>‹#›</a:t>
            </a:fld>
            <a:endParaRPr lang="en-US"/>
          </a:p>
        </p:txBody>
      </p:sp>
    </p:spTree>
    <p:extLst>
      <p:ext uri="{BB962C8B-B14F-4D97-AF65-F5344CB8AC3E}">
        <p14:creationId xmlns:p14="http://schemas.microsoft.com/office/powerpoint/2010/main" val="4522679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Purpose of the project</a:t>
            </a:r>
          </a:p>
          <a:p>
            <a:r>
              <a:rPr lang="en-US" dirty="0"/>
              <a:t>Why scouting reports benefit from AI</a:t>
            </a:r>
          </a:p>
          <a:p>
            <a:r>
              <a:rPr lang="en-US" dirty="0"/>
              <a:t>Overview of prompt-engineering approach</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1</a:t>
            </a:fld>
            <a:endParaRPr lang="en-US"/>
          </a:p>
        </p:txBody>
      </p:sp>
    </p:spTree>
    <p:extLst>
      <p:ext uri="{BB962C8B-B14F-4D97-AF65-F5344CB8AC3E}">
        <p14:creationId xmlns:p14="http://schemas.microsoft.com/office/powerpoint/2010/main" val="11412912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Record of all prompt changes</a:t>
            </a:r>
          </a:p>
          <a:p>
            <a:r>
              <a:rPr lang="en-US" dirty="0"/>
              <a:t>A/B testing of versions</a:t>
            </a:r>
          </a:p>
          <a:p>
            <a:r>
              <a:rPr lang="en-US" dirty="0"/>
              <a:t>Regression suite results</a:t>
            </a:r>
          </a:p>
          <a:p>
            <a:r>
              <a:rPr lang="en-US" dirty="0"/>
              <a:t>How improvements were measured and documented</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10</a:t>
            </a:fld>
            <a:endParaRPr lang="en-US"/>
          </a:p>
        </p:txBody>
      </p:sp>
    </p:spTree>
    <p:extLst>
      <p:ext uri="{BB962C8B-B14F-4D97-AF65-F5344CB8AC3E}">
        <p14:creationId xmlns:p14="http://schemas.microsoft.com/office/powerpoint/2010/main" val="1951511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takeaway: responsible AI + rigorous evaluation</a:t>
            </a:r>
          </a:p>
          <a:p>
            <a:r>
              <a:rPr lang="en-US" dirty="0"/>
              <a:t>Value of prompt engineering in sports analytics</a:t>
            </a:r>
          </a:p>
          <a:p>
            <a:r>
              <a:rPr lang="en-US" dirty="0"/>
              <a:t>Invite questions</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11</a:t>
            </a:fld>
            <a:endParaRPr lang="en-US"/>
          </a:p>
        </p:txBody>
      </p:sp>
    </p:spTree>
    <p:extLst>
      <p:ext uri="{BB962C8B-B14F-4D97-AF65-F5344CB8AC3E}">
        <p14:creationId xmlns:p14="http://schemas.microsoft.com/office/powerpoint/2010/main" val="3828643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goal: consistent, accurate scouting report generation</a:t>
            </a:r>
          </a:p>
          <a:p>
            <a:r>
              <a:rPr lang="en-US" dirty="0"/>
              <a:t>Use of structured prompts + schemas</a:t>
            </a:r>
          </a:p>
          <a:p>
            <a:r>
              <a:rPr lang="en-US" dirty="0"/>
              <a:t>Evaluation pipeline for testing model accuracy</a:t>
            </a:r>
          </a:p>
          <a:p>
            <a:r>
              <a:rPr lang="en-US" dirty="0"/>
              <a:t>Practical relevance for football analysis</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2</a:t>
            </a:fld>
            <a:endParaRPr lang="en-US"/>
          </a:p>
        </p:txBody>
      </p:sp>
    </p:spTree>
    <p:extLst>
      <p:ext uri="{BB962C8B-B14F-4D97-AF65-F5344CB8AC3E}">
        <p14:creationId xmlns:p14="http://schemas.microsoft.com/office/powerpoint/2010/main" val="4165713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GPT-4.1 was selected</a:t>
            </a:r>
          </a:p>
          <a:p>
            <a:r>
              <a:rPr lang="en-US" dirty="0"/>
              <a:t>Strengths: reasoning, reliability, speed</a:t>
            </a:r>
          </a:p>
          <a:p>
            <a:r>
              <a:rPr lang="en-US" dirty="0"/>
              <a:t>Early issues: overclaiming, hallucinations</a:t>
            </a:r>
          </a:p>
          <a:p>
            <a:r>
              <a:rPr lang="en-US" dirty="0"/>
              <a:t>How prompt revisions improved behavior</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3</a:t>
            </a:fld>
            <a:endParaRPr lang="en-US"/>
          </a:p>
        </p:txBody>
      </p:sp>
    </p:spTree>
    <p:extLst>
      <p:ext uri="{BB962C8B-B14F-4D97-AF65-F5344CB8AC3E}">
        <p14:creationId xmlns:p14="http://schemas.microsoft.com/office/powerpoint/2010/main" val="498854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Used for automated testing and experimentation</a:t>
            </a:r>
          </a:p>
          <a:p>
            <a:r>
              <a:rPr lang="en-US" dirty="0"/>
              <a:t>Ran batch evaluations and logged results</a:t>
            </a:r>
          </a:p>
          <a:p>
            <a:r>
              <a:rPr lang="en-US" dirty="0"/>
              <a:t>Stored outputs, pass/fail results, and error notes</a:t>
            </a:r>
          </a:p>
          <a:p>
            <a:r>
              <a:rPr lang="en-US" dirty="0"/>
              <a:t>Enabled repeatable regression testing</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4</a:t>
            </a:fld>
            <a:endParaRPr lang="en-US"/>
          </a:p>
        </p:txBody>
      </p:sp>
    </p:spTree>
    <p:extLst>
      <p:ext uri="{BB962C8B-B14F-4D97-AF65-F5344CB8AC3E}">
        <p14:creationId xmlns:p14="http://schemas.microsoft.com/office/powerpoint/2010/main" val="2095614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Avoiding PII or analysis of individual players</a:t>
            </a:r>
          </a:p>
          <a:p>
            <a:r>
              <a:rPr lang="en-US" dirty="0"/>
              <a:t>Preventing speculative or unverifiable claims</a:t>
            </a:r>
          </a:p>
          <a:p>
            <a:r>
              <a:rPr lang="en-US" dirty="0"/>
              <a:t>Safety &amp; refusal block to enforce boundaries</a:t>
            </a:r>
          </a:p>
          <a:p>
            <a:r>
              <a:rPr lang="en-US" dirty="0"/>
              <a:t>Ensuring all outputs remain grounded in real data</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5</a:t>
            </a:fld>
            <a:endParaRPr lang="en-US"/>
          </a:p>
        </p:txBody>
      </p:sp>
    </p:spTree>
    <p:extLst>
      <p:ext uri="{BB962C8B-B14F-4D97-AF65-F5344CB8AC3E}">
        <p14:creationId xmlns:p14="http://schemas.microsoft.com/office/powerpoint/2010/main" val="352180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Core structure of the system</a:t>
            </a:r>
          </a:p>
          <a:p>
            <a:r>
              <a:rPr lang="en-US" dirty="0"/>
              <a:t>JSON schema requirement</a:t>
            </a:r>
          </a:p>
          <a:p>
            <a:r>
              <a:rPr lang="en-US" dirty="0"/>
              <a:t>Plan-first reasoning steps</a:t>
            </a:r>
          </a:p>
          <a:p>
            <a:r>
              <a:rPr lang="en-US" dirty="0"/>
              <a:t>Embedded safety rules and context blocks</a:t>
            </a:r>
          </a:p>
          <a:p>
            <a:r>
              <a:rPr lang="en-US" dirty="0"/>
              <a:t>Designed to constrain model behavior</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6</a:t>
            </a:fld>
            <a:endParaRPr lang="en-US"/>
          </a:p>
        </p:txBody>
      </p:sp>
    </p:spTree>
    <p:extLst>
      <p:ext uri="{BB962C8B-B14F-4D97-AF65-F5344CB8AC3E}">
        <p14:creationId xmlns:p14="http://schemas.microsoft.com/office/powerpoint/2010/main" val="945482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a correct, data-driven report</a:t>
            </a:r>
          </a:p>
          <a:p>
            <a:r>
              <a:rPr lang="en-US" dirty="0"/>
              <a:t>Uses 2024 Louisville stats accurately</a:t>
            </a:r>
          </a:p>
          <a:p>
            <a:r>
              <a:rPr lang="en-US" dirty="0"/>
              <a:t>Follows schema and prompt directions</a:t>
            </a:r>
          </a:p>
          <a:p>
            <a:r>
              <a:rPr lang="en-US" dirty="0"/>
              <a:t>Shows impact of improved template</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7</a:t>
            </a:fld>
            <a:endParaRPr lang="en-US"/>
          </a:p>
        </p:txBody>
      </p:sp>
    </p:spTree>
    <p:extLst>
      <p:ext uri="{BB962C8B-B14F-4D97-AF65-F5344CB8AC3E}">
        <p14:creationId xmlns:p14="http://schemas.microsoft.com/office/powerpoint/2010/main" val="33489649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Demonstrates how the model handles </a:t>
            </a:r>
            <a:r>
              <a:rPr lang="en-US" b="1" dirty="0"/>
              <a:t>non-standard or unexpected inputs</a:t>
            </a:r>
            <a:endParaRPr lang="en-US" dirty="0"/>
          </a:p>
          <a:p>
            <a:r>
              <a:rPr lang="en-US" dirty="0"/>
              <a:t>Example uses </a:t>
            </a:r>
            <a:r>
              <a:rPr lang="en-US" b="1" dirty="0"/>
              <a:t>Louisville’s 2002 season</a:t>
            </a:r>
            <a:r>
              <a:rPr lang="en-US" dirty="0"/>
              <a:t> to show adaptability</a:t>
            </a:r>
          </a:p>
          <a:p>
            <a:r>
              <a:rPr lang="en-US" dirty="0"/>
              <a:t>Confirms the model can still produce structured, coherent reports outside the usual 2024–2025 data context</a:t>
            </a:r>
          </a:p>
          <a:p>
            <a:r>
              <a:rPr lang="en-US" dirty="0"/>
              <a:t>Useful for testing robustness, variability, and schema compliance</a:t>
            </a:r>
          </a:p>
          <a:p>
            <a:r>
              <a:rPr lang="en-US" dirty="0"/>
              <a:t>Highlights the importance of evaluating performance on </a:t>
            </a:r>
            <a:r>
              <a:rPr lang="en-US" b="1" dirty="0"/>
              <a:t>unusual or out-of-distribution</a:t>
            </a:r>
            <a:r>
              <a:rPr lang="en-US" dirty="0"/>
              <a:t> inputs</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8</a:t>
            </a:fld>
            <a:endParaRPr lang="en-US"/>
          </a:p>
        </p:txBody>
      </p:sp>
    </p:spTree>
    <p:extLst>
      <p:ext uri="{BB962C8B-B14F-4D97-AF65-F5344CB8AC3E}">
        <p14:creationId xmlns:p14="http://schemas.microsoft.com/office/powerpoint/2010/main" val="24489146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Coaches: fast opponent scouting summaries</a:t>
            </a:r>
          </a:p>
          <a:p>
            <a:r>
              <a:rPr lang="en-US" dirty="0"/>
              <a:t>Fans: clearer insights into team performance</a:t>
            </a:r>
          </a:p>
          <a:p>
            <a:r>
              <a:rPr lang="en-US" dirty="0"/>
              <a:t>Media: structured, repeatable report formatting</a:t>
            </a:r>
          </a:p>
          <a:p>
            <a:r>
              <a:rPr lang="en-US" dirty="0"/>
              <a:t>Multi-audience versatility</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9</a:t>
            </a:fld>
            <a:endParaRPr lang="en-US"/>
          </a:p>
        </p:txBody>
      </p:sp>
    </p:spTree>
    <p:extLst>
      <p:ext uri="{BB962C8B-B14F-4D97-AF65-F5344CB8AC3E}">
        <p14:creationId xmlns:p14="http://schemas.microsoft.com/office/powerpoint/2010/main" val="28902516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A">
    <p:bg>
      <p:bgPr>
        <a:solidFill>
          <a:schemeClr val="tx2"/>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ADB33A1-1C0F-0B41-99C0-F811B3C9C337}"/>
              </a:ext>
            </a:extLst>
          </p:cNvPr>
          <p:cNvPicPr>
            <a:picLocks noChangeAspect="1"/>
          </p:cNvPicPr>
          <p:nvPr userDrawn="1"/>
        </p:nvPicPr>
        <p:blipFill>
          <a:blip r:embed="rId2"/>
          <a:stretch>
            <a:fillRect/>
          </a:stretch>
        </p:blipFill>
        <p:spPr>
          <a:xfrm>
            <a:off x="329616" y="2196388"/>
            <a:ext cx="4903470" cy="1703070"/>
          </a:xfrm>
          <a:prstGeom prst="rect">
            <a:avLst/>
          </a:prstGeom>
        </p:spPr>
      </p:pic>
      <p:cxnSp>
        <p:nvCxnSpPr>
          <p:cNvPr id="8" name="Straight Connector 7">
            <a:extLst>
              <a:ext uri="{FF2B5EF4-FFF2-40B4-BE49-F238E27FC236}">
                <a16:creationId xmlns:a16="http://schemas.microsoft.com/office/drawing/2014/main" id="{1BD6AAA9-1EA3-4A4F-8230-76E28D46C214}"/>
              </a:ext>
            </a:extLst>
          </p:cNvPr>
          <p:cNvCxnSpPr/>
          <p:nvPr userDrawn="1"/>
        </p:nvCxnSpPr>
        <p:spPr>
          <a:xfrm>
            <a:off x="5337546" y="2456121"/>
            <a:ext cx="0" cy="11908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A490FB-1758-E642-BEC1-6C7F7AC7A77D}"/>
              </a:ext>
            </a:extLst>
          </p:cNvPr>
          <p:cNvSpPr>
            <a:spLocks noGrp="1"/>
          </p:cNvSpPr>
          <p:nvPr>
            <p:ph type="ctrTitle" hasCustomPrompt="1"/>
          </p:nvPr>
        </p:nvSpPr>
        <p:spPr>
          <a:xfrm>
            <a:off x="5720317" y="2514887"/>
            <a:ext cx="4593265" cy="1063256"/>
          </a:xfrm>
        </p:spPr>
        <p:txBody>
          <a:bodyPr anchor="ctr" anchorCtr="0">
            <a:noAutofit/>
          </a:bodyPr>
          <a:lstStyle>
            <a:lvl1pPr algn="l">
              <a:lnSpc>
                <a:spcPct val="100000"/>
              </a:lnSpc>
              <a:defRPr sz="28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Presentation title</a:t>
            </a:r>
          </a:p>
        </p:txBody>
      </p:sp>
    </p:spTree>
    <p:extLst>
      <p:ext uri="{BB962C8B-B14F-4D97-AF65-F5344CB8AC3E}">
        <p14:creationId xmlns:p14="http://schemas.microsoft.com/office/powerpoint/2010/main" val="110945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_white">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AAC25F0-42A9-7449-8382-45F563AAB781}"/>
              </a:ext>
            </a:extLst>
          </p:cNvPr>
          <p:cNvPicPr>
            <a:picLocks noChangeAspect="1"/>
          </p:cNvPicPr>
          <p:nvPr userDrawn="1"/>
        </p:nvPicPr>
        <p:blipFill>
          <a:blip r:embed="rId2"/>
          <a:srcRect/>
          <a:stretch/>
        </p:blipFill>
        <p:spPr>
          <a:xfrm>
            <a:off x="9624044" y="6421980"/>
            <a:ext cx="2025650" cy="273050"/>
          </a:xfrm>
          <a:prstGeom prst="rect">
            <a:avLst/>
          </a:prstGeom>
        </p:spPr>
      </p:pic>
      <p:sp>
        <p:nvSpPr>
          <p:cNvPr id="6" name="Slide Number Placeholder 6">
            <a:extLst>
              <a:ext uri="{FF2B5EF4-FFF2-40B4-BE49-F238E27FC236}">
                <a16:creationId xmlns:a16="http://schemas.microsoft.com/office/drawing/2014/main" id="{2E7529FB-87E0-584A-8BA5-A1C34C4CE103}"/>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a:t>|  </a:t>
            </a:r>
            <a:fld id="{97BFF72C-5ACC-BF44-8A77-29ED5F2D29E3}" type="slidenum">
              <a:rPr lang="en-US" smtClean="0"/>
              <a:pPr/>
              <a:t>‹#›</a:t>
            </a:fld>
            <a:endParaRPr lang="en-US" dirty="0"/>
          </a:p>
        </p:txBody>
      </p:sp>
      <p:sp>
        <p:nvSpPr>
          <p:cNvPr id="9" name="Title 1">
            <a:extLst>
              <a:ext uri="{FF2B5EF4-FFF2-40B4-BE49-F238E27FC236}">
                <a16:creationId xmlns:a16="http://schemas.microsoft.com/office/drawing/2014/main" id="{A0F5D194-7C99-3D42-BD5F-87CB0EBC7772}"/>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tx2"/>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sp>
        <p:nvSpPr>
          <p:cNvPr id="11" name="Text Placeholder 9">
            <a:extLst>
              <a:ext uri="{FF2B5EF4-FFF2-40B4-BE49-F238E27FC236}">
                <a16:creationId xmlns:a16="http://schemas.microsoft.com/office/drawing/2014/main" id="{3293A7E1-6535-1341-8CC4-3DD43A61E173}"/>
              </a:ext>
            </a:extLst>
          </p:cNvPr>
          <p:cNvSpPr>
            <a:spLocks noGrp="1"/>
          </p:cNvSpPr>
          <p:nvPr>
            <p:ph type="body" sz="quarter" idx="13" hasCustomPrompt="1"/>
          </p:nvPr>
        </p:nvSpPr>
        <p:spPr>
          <a:xfrm>
            <a:off x="838200" y="2265363"/>
            <a:ext cx="10560050" cy="812800"/>
          </a:xfrm>
          <a:prstGeom prst="rect">
            <a:avLst/>
          </a:prstGeom>
          <a:noFill/>
        </p:spPr>
        <p:txBody>
          <a:bodyPr>
            <a:noAutofit/>
          </a:bodyPr>
          <a:lstStyle>
            <a:lvl1pPr marL="0" indent="0">
              <a:buFontTx/>
              <a:buNone/>
              <a:defRPr sz="2400" b="0" i="0" baseline="0">
                <a:solidFill>
                  <a:schemeClr val="tx1">
                    <a:lumMod val="65000"/>
                    <a:lumOff val="35000"/>
                  </a:schemeClr>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slide subhead</a:t>
            </a:r>
          </a:p>
        </p:txBody>
      </p:sp>
      <p:sp>
        <p:nvSpPr>
          <p:cNvPr id="12" name="Content Placeholder 3">
            <a:extLst>
              <a:ext uri="{FF2B5EF4-FFF2-40B4-BE49-F238E27FC236}">
                <a16:creationId xmlns:a16="http://schemas.microsoft.com/office/drawing/2014/main" id="{C6549B4C-6D44-534E-A4E5-3DAA1A24E4FD}"/>
              </a:ext>
            </a:extLst>
          </p:cNvPr>
          <p:cNvSpPr>
            <a:spLocks noGrp="1"/>
          </p:cNvSpPr>
          <p:nvPr>
            <p:ph sz="quarter" idx="14" hasCustomPrompt="1"/>
          </p:nvPr>
        </p:nvSpPr>
        <p:spPr>
          <a:xfrm>
            <a:off x="838200" y="3429000"/>
            <a:ext cx="10560050" cy="2443163"/>
          </a:xfrm>
        </p:spPr>
        <p:txBody>
          <a:bodyPr/>
          <a:lstStyle>
            <a:lvl1pPr>
              <a:defRPr baseline="0">
                <a:solidFill>
                  <a:schemeClr val="tx1"/>
                </a:solidFill>
                <a:latin typeface="Arial" panose="020B0604020202020204" pitchFamily="34" charset="0"/>
              </a:defRPr>
            </a:lvl1pPr>
            <a:lvl2pPr>
              <a:defRPr baseline="0">
                <a:solidFill>
                  <a:schemeClr val="tx1"/>
                </a:solidFill>
                <a:latin typeface="Arial" panose="020B0604020202020204" pitchFamily="34" charset="0"/>
              </a:defRPr>
            </a:lvl2pPr>
            <a:lvl3pPr>
              <a:defRPr baseline="0">
                <a:solidFill>
                  <a:schemeClr val="tx1"/>
                </a:solidFill>
                <a:latin typeface="Arial" panose="020B0604020202020204" pitchFamily="34" charset="0"/>
              </a:defRPr>
            </a:lvl3pPr>
            <a:lvl4pPr>
              <a:defRPr baseline="0">
                <a:solidFill>
                  <a:schemeClr val="tx1"/>
                </a:solidFill>
                <a:latin typeface="Arial" panose="020B0604020202020204" pitchFamily="34" charset="0"/>
              </a:defRPr>
            </a:lvl4pPr>
            <a:lvl5pPr>
              <a:defRPr baseline="0">
                <a:solidFill>
                  <a:schemeClr val="tx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472309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_Charts_red">
    <p:bg>
      <p:bgPr>
        <a:solidFill>
          <a:schemeClr val="tx2"/>
        </a:solidFill>
        <a:effectLst/>
      </p:bgPr>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6D447930-19AC-CD42-A1F2-8CF10ED19E94}"/>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dirty="0"/>
              <a:t>|  </a:t>
            </a:r>
            <a:fld id="{97BFF72C-5ACC-BF44-8A77-29ED5F2D29E3}" type="slidenum">
              <a:rPr lang="en-US" smtClean="0"/>
              <a:pPr/>
              <a:t>‹#›</a:t>
            </a:fld>
            <a:endParaRPr lang="en-US" dirty="0"/>
          </a:p>
        </p:txBody>
      </p:sp>
      <p:pic>
        <p:nvPicPr>
          <p:cNvPr id="8" name="Picture 7">
            <a:extLst>
              <a:ext uri="{FF2B5EF4-FFF2-40B4-BE49-F238E27FC236}">
                <a16:creationId xmlns:a16="http://schemas.microsoft.com/office/drawing/2014/main" id="{6B09233E-157D-9342-88AE-ECE6AB6BFD5E}"/>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9" name="Content Placeholder 3">
            <a:extLst>
              <a:ext uri="{FF2B5EF4-FFF2-40B4-BE49-F238E27FC236}">
                <a16:creationId xmlns:a16="http://schemas.microsoft.com/office/drawing/2014/main" id="{68CE3B5F-A327-6948-AC5A-DECAC1DE1870}"/>
              </a:ext>
            </a:extLst>
          </p:cNvPr>
          <p:cNvSpPr>
            <a:spLocks noGrp="1"/>
          </p:cNvSpPr>
          <p:nvPr>
            <p:ph sz="half" idx="2" hasCustomPrompt="1"/>
          </p:nvPr>
        </p:nvSpPr>
        <p:spPr>
          <a:xfrm>
            <a:off x="839788" y="2505075"/>
            <a:ext cx="5157787" cy="3684588"/>
          </a:xfrm>
          <a:prstGeom prst="rect">
            <a:avLst/>
          </a:prstGeo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a:extLst>
              <a:ext uri="{FF2B5EF4-FFF2-40B4-BE49-F238E27FC236}">
                <a16:creationId xmlns:a16="http://schemas.microsoft.com/office/drawing/2014/main" id="{664CF0BE-0659-1343-A2CC-51E917900762}"/>
              </a:ext>
            </a:extLst>
          </p:cNvPr>
          <p:cNvSpPr>
            <a:spLocks noGrp="1"/>
          </p:cNvSpPr>
          <p:nvPr>
            <p:ph sz="quarter" idx="4" hasCustomPrompt="1"/>
          </p:nvPr>
        </p:nvSpPr>
        <p:spPr>
          <a:xfrm>
            <a:off x="6172200" y="2505075"/>
            <a:ext cx="5183188" cy="3684588"/>
          </a:xfrm>
          <a:prstGeom prst="rect">
            <a:avLst/>
          </a:prstGeo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a:extLst>
              <a:ext uri="{FF2B5EF4-FFF2-40B4-BE49-F238E27FC236}">
                <a16:creationId xmlns:a16="http://schemas.microsoft.com/office/drawing/2014/main" id="{A62125EE-0453-EC44-AA42-57276C8BC489}"/>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spTree>
    <p:extLst>
      <p:ext uri="{BB962C8B-B14F-4D97-AF65-F5344CB8AC3E}">
        <p14:creationId xmlns:p14="http://schemas.microsoft.com/office/powerpoint/2010/main" val="42923773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_Charts_black">
    <p:bg>
      <p:bgPr>
        <a:solidFill>
          <a:schemeClr val="tx1"/>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0B15F00-3CE7-4344-9563-F750CE6FEC3E}"/>
              </a:ext>
            </a:extLst>
          </p:cNvPr>
          <p:cNvSpPr>
            <a:spLocks noGrp="1"/>
          </p:cNvSpPr>
          <p:nvPr>
            <p:ph sz="half" idx="2" hasCustomPrompt="1"/>
          </p:nvPr>
        </p:nvSpPr>
        <p:spPr>
          <a:xfrm>
            <a:off x="839788" y="2505075"/>
            <a:ext cx="5157787" cy="3684588"/>
          </a:xfrm>
          <a:prstGeom prst="rect">
            <a:avLst/>
          </a:prstGeo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1642458B-FA0B-CF43-A098-C02AA004FE57}"/>
              </a:ext>
            </a:extLst>
          </p:cNvPr>
          <p:cNvSpPr>
            <a:spLocks noGrp="1"/>
          </p:cNvSpPr>
          <p:nvPr>
            <p:ph sz="quarter" idx="4" hasCustomPrompt="1"/>
          </p:nvPr>
        </p:nvSpPr>
        <p:spPr>
          <a:xfrm>
            <a:off x="6172200" y="2505075"/>
            <a:ext cx="5183188" cy="3684588"/>
          </a:xfrm>
          <a:prstGeom prst="rect">
            <a:avLst/>
          </a:prstGeo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a:extLst>
              <a:ext uri="{FF2B5EF4-FFF2-40B4-BE49-F238E27FC236}">
                <a16:creationId xmlns:a16="http://schemas.microsoft.com/office/drawing/2014/main" id="{8C5E7825-BC06-A74A-B318-AB5F6C915F6E}"/>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sp>
        <p:nvSpPr>
          <p:cNvPr id="7" name="Slide Number Placeholder 6">
            <a:extLst>
              <a:ext uri="{FF2B5EF4-FFF2-40B4-BE49-F238E27FC236}">
                <a16:creationId xmlns:a16="http://schemas.microsoft.com/office/drawing/2014/main" id="{176B3912-2EAC-BC46-8A13-16D4C3B06204}"/>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8" name="Picture 7">
            <a:extLst>
              <a:ext uri="{FF2B5EF4-FFF2-40B4-BE49-F238E27FC236}">
                <a16:creationId xmlns:a16="http://schemas.microsoft.com/office/drawing/2014/main" id="{EA79CAE4-3A3F-FA4E-8262-D64300B2D803}"/>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32025250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_Charts_white">
    <p:bg>
      <p:bgPr>
        <a:solidFill>
          <a:schemeClr val="bg1"/>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0B15F00-3CE7-4344-9563-F750CE6FEC3E}"/>
              </a:ext>
            </a:extLst>
          </p:cNvPr>
          <p:cNvSpPr>
            <a:spLocks noGrp="1"/>
          </p:cNvSpPr>
          <p:nvPr>
            <p:ph sz="half" idx="2" hasCustomPrompt="1"/>
          </p:nvPr>
        </p:nvSpPr>
        <p:spPr>
          <a:xfrm>
            <a:off x="839788" y="2505075"/>
            <a:ext cx="5157787" cy="3684588"/>
          </a:xfrm>
          <a:prstGeom prst="rect">
            <a:avLst/>
          </a:prstGeom>
        </p:spPr>
        <p:txBody>
          <a:bodyPr/>
          <a:lstStyle>
            <a:lvl1pPr>
              <a:defRPr baseline="0">
                <a:latin typeface="Arial" panose="020B0604020202020204" pitchFamily="34" charset="0"/>
              </a:defRPr>
            </a:lvl1pPr>
            <a:lvl2pPr>
              <a:defRPr baseline="0">
                <a:latin typeface="Arial" panose="020B0604020202020204" pitchFamily="34" charset="0"/>
              </a:defRPr>
            </a:lvl2pPr>
            <a:lvl3pPr>
              <a:defRPr baseline="0">
                <a:latin typeface="Arial" panose="020B0604020202020204" pitchFamily="34" charset="0"/>
              </a:defRPr>
            </a:lvl3pPr>
            <a:lvl4pPr>
              <a:defRPr baseline="0">
                <a:latin typeface="Arial" panose="020B0604020202020204" pitchFamily="34" charset="0"/>
              </a:defRPr>
            </a:lvl4pPr>
            <a:lvl5pPr>
              <a:defRPr baseline="0">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a:extLst>
              <a:ext uri="{FF2B5EF4-FFF2-40B4-BE49-F238E27FC236}">
                <a16:creationId xmlns:a16="http://schemas.microsoft.com/office/drawing/2014/main" id="{8C5E7825-BC06-A74A-B318-AB5F6C915F6E}"/>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tx2"/>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pic>
        <p:nvPicPr>
          <p:cNvPr id="7" name="Picture 6">
            <a:extLst>
              <a:ext uri="{FF2B5EF4-FFF2-40B4-BE49-F238E27FC236}">
                <a16:creationId xmlns:a16="http://schemas.microsoft.com/office/drawing/2014/main" id="{493BA73D-BE65-AE4F-A651-28378FDBE9B8}"/>
              </a:ext>
            </a:extLst>
          </p:cNvPr>
          <p:cNvPicPr>
            <a:picLocks noChangeAspect="1"/>
          </p:cNvPicPr>
          <p:nvPr userDrawn="1"/>
        </p:nvPicPr>
        <p:blipFill>
          <a:blip r:embed="rId2"/>
          <a:srcRect/>
          <a:stretch/>
        </p:blipFill>
        <p:spPr>
          <a:xfrm>
            <a:off x="9624044" y="6421980"/>
            <a:ext cx="2025650" cy="273050"/>
          </a:xfrm>
          <a:prstGeom prst="rect">
            <a:avLst/>
          </a:prstGeom>
        </p:spPr>
      </p:pic>
      <p:sp>
        <p:nvSpPr>
          <p:cNvPr id="8" name="Slide Number Placeholder 6">
            <a:extLst>
              <a:ext uri="{FF2B5EF4-FFF2-40B4-BE49-F238E27FC236}">
                <a16:creationId xmlns:a16="http://schemas.microsoft.com/office/drawing/2014/main" id="{1DAE4088-3D86-814B-971E-13ADC95021FC}"/>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a:t>|  </a:t>
            </a:r>
            <a:fld id="{97BFF72C-5ACC-BF44-8A77-29ED5F2D29E3}" type="slidenum">
              <a:rPr lang="en-US" smtClean="0"/>
              <a:pPr/>
              <a:t>‹#›</a:t>
            </a:fld>
            <a:endParaRPr lang="en-US" dirty="0"/>
          </a:p>
        </p:txBody>
      </p:sp>
      <p:sp>
        <p:nvSpPr>
          <p:cNvPr id="11" name="Content Placeholder 3">
            <a:extLst>
              <a:ext uri="{FF2B5EF4-FFF2-40B4-BE49-F238E27FC236}">
                <a16:creationId xmlns:a16="http://schemas.microsoft.com/office/drawing/2014/main" id="{89AC3C91-182D-D343-9383-3F5B21508CF4}"/>
              </a:ext>
            </a:extLst>
          </p:cNvPr>
          <p:cNvSpPr>
            <a:spLocks noGrp="1"/>
          </p:cNvSpPr>
          <p:nvPr>
            <p:ph sz="half" idx="13" hasCustomPrompt="1"/>
          </p:nvPr>
        </p:nvSpPr>
        <p:spPr>
          <a:xfrm>
            <a:off x="6194108" y="2505075"/>
            <a:ext cx="5157787" cy="3684588"/>
          </a:xfrm>
          <a:prstGeom prst="rect">
            <a:avLst/>
          </a:prstGeom>
        </p:spPr>
        <p:txBody>
          <a:bodyPr/>
          <a:lstStyle>
            <a:lvl1pPr>
              <a:defRPr baseline="0">
                <a:latin typeface="Arial" panose="020B0604020202020204" pitchFamily="34" charset="0"/>
              </a:defRPr>
            </a:lvl1pPr>
            <a:lvl2pPr>
              <a:defRPr baseline="0">
                <a:latin typeface="Arial" panose="020B0604020202020204" pitchFamily="34" charset="0"/>
              </a:defRPr>
            </a:lvl2pPr>
            <a:lvl3pPr>
              <a:defRPr baseline="0">
                <a:latin typeface="Arial" panose="020B0604020202020204" pitchFamily="34" charset="0"/>
              </a:defRPr>
            </a:lvl3pPr>
            <a:lvl4pPr>
              <a:defRPr baseline="0">
                <a:latin typeface="Arial" panose="020B0604020202020204" pitchFamily="34" charset="0"/>
              </a:defRPr>
            </a:lvl4pPr>
            <a:lvl5pPr>
              <a:defRPr baseline="0">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934226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_shor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048D0-1836-F948-BB96-269312D8DC9F}"/>
              </a:ext>
            </a:extLst>
          </p:cNvPr>
          <p:cNvSpPr>
            <a:spLocks noGrp="1"/>
          </p:cNvSpPr>
          <p:nvPr>
            <p:ph type="ctrTitle" hasCustomPrompt="1"/>
          </p:nvPr>
        </p:nvSpPr>
        <p:spPr>
          <a:xfrm>
            <a:off x="5588472" y="1917290"/>
            <a:ext cx="5983768" cy="2584809"/>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“SHORT LENGTH QUOTE LOREM IPSUM DOLER SIT AMET CURABITUR BLANDIT TEMPUS PORTITOR.”</a:t>
            </a:r>
          </a:p>
        </p:txBody>
      </p:sp>
      <p:sp>
        <p:nvSpPr>
          <p:cNvPr id="6" name="Text Placeholder 7">
            <a:extLst>
              <a:ext uri="{FF2B5EF4-FFF2-40B4-BE49-F238E27FC236}">
                <a16:creationId xmlns:a16="http://schemas.microsoft.com/office/drawing/2014/main" id="{9F7D67B8-4DED-4B45-812E-667E76CFA3DC}"/>
              </a:ext>
            </a:extLst>
          </p:cNvPr>
          <p:cNvSpPr>
            <a:spLocks noGrp="1"/>
          </p:cNvSpPr>
          <p:nvPr>
            <p:ph type="body" sz="quarter" idx="11" hasCustomPrompt="1"/>
          </p:nvPr>
        </p:nvSpPr>
        <p:spPr>
          <a:xfrm>
            <a:off x="5588472" y="4810760"/>
            <a:ext cx="3822700" cy="381000"/>
          </a:xfrm>
          <a:prstGeom prst="rect">
            <a:avLst/>
          </a:prstGeom>
        </p:spPr>
        <p:txBody>
          <a:bodyPr>
            <a:normAutofit/>
          </a:bodyPr>
          <a:lstStyle>
            <a:lvl1pPr marL="0" indent="0" algn="l">
              <a:buNone/>
              <a:defRPr sz="1800" b="0" i="0" cap="all" baseline="0">
                <a:solidFill>
                  <a:schemeClr val="bg1"/>
                </a:solidFill>
                <a:latin typeface="Arial" panose="020B0604020202020204" pitchFamily="34" charset="0"/>
              </a:defRPr>
            </a:lvl1pPr>
          </a:lstStyle>
          <a:p>
            <a:pPr algn="l"/>
            <a:r>
              <a:rPr lang="en-US" b="0" i="0" baseline="0" dirty="0">
                <a:solidFill>
                  <a:schemeClr val="bg1"/>
                </a:solidFill>
                <a:latin typeface="Gotham Office" panose="02000000000000000000" pitchFamily="2" charset="0"/>
                <a:cs typeface="Arial Narrow" panose="020B0604020202020204" pitchFamily="34" charset="0"/>
              </a:rPr>
              <a:t>— First Last Name</a:t>
            </a:r>
            <a:endParaRPr lang="en-US" b="1" i="0" dirty="0">
              <a:solidFill>
                <a:schemeClr val="bg1"/>
              </a:solidFill>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1285355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ote_Lo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BD7C8-2256-6645-8132-2136D4DA62DF}"/>
              </a:ext>
            </a:extLst>
          </p:cNvPr>
          <p:cNvSpPr>
            <a:spLocks noGrp="1"/>
          </p:cNvSpPr>
          <p:nvPr>
            <p:ph type="title" hasCustomPrompt="1"/>
          </p:nvPr>
        </p:nvSpPr>
        <p:spPr>
          <a:xfrm>
            <a:off x="831850" y="1189704"/>
            <a:ext cx="7230602" cy="3372772"/>
          </a:xfrm>
        </p:spPr>
        <p:txBody>
          <a:bodyPr anchor="b">
            <a:noAutofit/>
          </a:bodyPr>
          <a:lstStyle>
            <a:lvl1pPr>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10" name="Text Placeholder 9">
            <a:extLst>
              <a:ext uri="{FF2B5EF4-FFF2-40B4-BE49-F238E27FC236}">
                <a16:creationId xmlns:a16="http://schemas.microsoft.com/office/drawing/2014/main" id="{BEBC8ED5-C8B6-FF44-BC7D-D55B6C807C12}"/>
              </a:ext>
            </a:extLst>
          </p:cNvPr>
          <p:cNvSpPr>
            <a:spLocks noGrp="1"/>
          </p:cNvSpPr>
          <p:nvPr>
            <p:ph type="body" sz="quarter" idx="13" hasCustomPrompt="1"/>
          </p:nvPr>
        </p:nvSpPr>
        <p:spPr>
          <a:xfrm>
            <a:off x="831850" y="4815840"/>
            <a:ext cx="4786313" cy="385763"/>
          </a:xfrm>
          <a:prstGeom prst="rect">
            <a:avLst/>
          </a:prstGeom>
        </p:spPr>
        <p:txBody>
          <a:bodyPr>
            <a:noAutofit/>
          </a:bodyPr>
          <a:lstStyle>
            <a:lvl1pPr marL="0" indent="0">
              <a:buNone/>
              <a:defRPr sz="1400" baseline="0">
                <a:solidFill>
                  <a:schemeClr val="bg1"/>
                </a:solidFill>
                <a:latin typeface="Arial" panose="020B0604020202020204" pitchFamily="34" charset="0"/>
              </a:defRPr>
            </a:lvl1pPr>
            <a:lvl2pPr marL="457200" indent="0">
              <a:buNone/>
              <a:defRPr sz="1200">
                <a:solidFill>
                  <a:schemeClr val="bg1"/>
                </a:solidFill>
              </a:defRPr>
            </a:lvl2pPr>
            <a:lvl3pPr marL="914400" indent="0">
              <a:buNone/>
              <a:defRPr sz="12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Click to edit slide text</a:t>
            </a:r>
          </a:p>
        </p:txBody>
      </p:sp>
    </p:spTree>
    <p:extLst>
      <p:ext uri="{BB962C8B-B14F-4D97-AF65-F5344CB8AC3E}">
        <p14:creationId xmlns:p14="http://schemas.microsoft.com/office/powerpoint/2010/main" val="16152602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_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6">
            <a:extLst>
              <a:ext uri="{FF2B5EF4-FFF2-40B4-BE49-F238E27FC236}">
                <a16:creationId xmlns:a16="http://schemas.microsoft.com/office/drawing/2014/main" id="{C5A230F4-35F8-6D43-909E-3F273606B91E}"/>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dirty="0"/>
              <a:t>|  </a:t>
            </a:r>
            <a:fld id="{97BFF72C-5ACC-BF44-8A77-29ED5F2D29E3}" type="slidenum">
              <a:rPr lang="en-US" smtClean="0"/>
              <a:pPr/>
              <a:t>‹#›</a:t>
            </a:fld>
            <a:endParaRPr lang="en-US" dirty="0"/>
          </a:p>
        </p:txBody>
      </p:sp>
      <p:pic>
        <p:nvPicPr>
          <p:cNvPr id="5" name="Picture 4">
            <a:extLst>
              <a:ext uri="{FF2B5EF4-FFF2-40B4-BE49-F238E27FC236}">
                <a16:creationId xmlns:a16="http://schemas.microsoft.com/office/drawing/2014/main" id="{CB5D1E47-5F55-7F42-B34E-43E45FE6D350}"/>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6" name="Content Placeholder 2">
            <a:extLst>
              <a:ext uri="{FF2B5EF4-FFF2-40B4-BE49-F238E27FC236}">
                <a16:creationId xmlns:a16="http://schemas.microsoft.com/office/drawing/2014/main" id="{35B0F7F9-A3A1-5040-8E65-4C01F481CBC3}"/>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7" name="Title 1">
            <a:extLst>
              <a:ext uri="{FF2B5EF4-FFF2-40B4-BE49-F238E27FC236}">
                <a16:creationId xmlns:a16="http://schemas.microsoft.com/office/drawing/2014/main" id="{5EA79659-60B6-E545-986D-F58390FE1117}"/>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spTree>
    <p:extLst>
      <p:ext uri="{BB962C8B-B14F-4D97-AF65-F5344CB8AC3E}">
        <p14:creationId xmlns:p14="http://schemas.microsoft.com/office/powerpoint/2010/main" val="36564229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vider_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6">
            <a:extLst>
              <a:ext uri="{FF2B5EF4-FFF2-40B4-BE49-F238E27FC236}">
                <a16:creationId xmlns:a16="http://schemas.microsoft.com/office/drawing/2014/main" id="{F8689F91-72D8-6747-A445-394CAFD304B9}"/>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dirty="0"/>
              <a:t>|  </a:t>
            </a:r>
            <a:fld id="{97BFF72C-5ACC-BF44-8A77-29ED5F2D29E3}" type="slidenum">
              <a:rPr lang="en-US" smtClean="0"/>
              <a:pPr/>
              <a:t>‹#›</a:t>
            </a:fld>
            <a:endParaRPr lang="en-US" dirty="0"/>
          </a:p>
        </p:txBody>
      </p:sp>
      <p:pic>
        <p:nvPicPr>
          <p:cNvPr id="5" name="Picture 4">
            <a:extLst>
              <a:ext uri="{FF2B5EF4-FFF2-40B4-BE49-F238E27FC236}">
                <a16:creationId xmlns:a16="http://schemas.microsoft.com/office/drawing/2014/main" id="{334505E2-1821-1142-AE51-3F9DB41E9C6A}"/>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6" name="Content Placeholder 2">
            <a:extLst>
              <a:ext uri="{FF2B5EF4-FFF2-40B4-BE49-F238E27FC236}">
                <a16:creationId xmlns:a16="http://schemas.microsoft.com/office/drawing/2014/main" id="{B7D4171A-4B26-DA4F-A71E-4E3D9722ABE6}"/>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7" name="Title 1">
            <a:extLst>
              <a:ext uri="{FF2B5EF4-FFF2-40B4-BE49-F238E27FC236}">
                <a16:creationId xmlns:a16="http://schemas.microsoft.com/office/drawing/2014/main" id="{9C139E72-596F-A346-BD45-0C67C91381DB}"/>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spTree>
    <p:extLst>
      <p:ext uri="{BB962C8B-B14F-4D97-AF65-F5344CB8AC3E}">
        <p14:creationId xmlns:p14="http://schemas.microsoft.com/office/powerpoint/2010/main" val="19952107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vider_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6">
            <a:extLst>
              <a:ext uri="{FF2B5EF4-FFF2-40B4-BE49-F238E27FC236}">
                <a16:creationId xmlns:a16="http://schemas.microsoft.com/office/drawing/2014/main" id="{4008C4C5-A83E-854B-B6AB-E48E07EE604C}"/>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dirty="0"/>
              <a:t>|  </a:t>
            </a:r>
            <a:fld id="{97BFF72C-5ACC-BF44-8A77-29ED5F2D29E3}" type="slidenum">
              <a:rPr lang="en-US" smtClean="0"/>
              <a:pPr/>
              <a:t>‹#›</a:t>
            </a:fld>
            <a:endParaRPr lang="en-US" dirty="0"/>
          </a:p>
        </p:txBody>
      </p:sp>
      <p:pic>
        <p:nvPicPr>
          <p:cNvPr id="5" name="Picture 4">
            <a:extLst>
              <a:ext uri="{FF2B5EF4-FFF2-40B4-BE49-F238E27FC236}">
                <a16:creationId xmlns:a16="http://schemas.microsoft.com/office/drawing/2014/main" id="{250B1759-43AA-5E4D-A141-9213E1BEF083}"/>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6" name="Content Placeholder 2">
            <a:extLst>
              <a:ext uri="{FF2B5EF4-FFF2-40B4-BE49-F238E27FC236}">
                <a16:creationId xmlns:a16="http://schemas.microsoft.com/office/drawing/2014/main" id="{7542E777-77D9-7D41-9BCD-429E037818A2}"/>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7" name="Title 1">
            <a:extLst>
              <a:ext uri="{FF2B5EF4-FFF2-40B4-BE49-F238E27FC236}">
                <a16:creationId xmlns:a16="http://schemas.microsoft.com/office/drawing/2014/main" id="{FB08B568-99CD-6647-A25B-50F0B0436837}"/>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spTree>
    <p:extLst>
      <p:ext uri="{BB962C8B-B14F-4D97-AF65-F5344CB8AC3E}">
        <p14:creationId xmlns:p14="http://schemas.microsoft.com/office/powerpoint/2010/main" val="25646653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_Short_w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39A48468-2AB7-E84E-B78E-53BF3FE1F9D7}"/>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5" name="Title 1">
            <a:extLst>
              <a:ext uri="{FF2B5EF4-FFF2-40B4-BE49-F238E27FC236}">
                <a16:creationId xmlns:a16="http://schemas.microsoft.com/office/drawing/2014/main" id="{98EAF6E9-001B-E74D-AC1F-DF24D90AB5EC}"/>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spTree>
    <p:extLst>
      <p:ext uri="{BB962C8B-B14F-4D97-AF65-F5344CB8AC3E}">
        <p14:creationId xmlns:p14="http://schemas.microsoft.com/office/powerpoint/2010/main" val="1381985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B">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490FB-1758-E642-BEC1-6C7F7AC7A77D}"/>
              </a:ext>
            </a:extLst>
          </p:cNvPr>
          <p:cNvSpPr>
            <a:spLocks noGrp="1"/>
          </p:cNvSpPr>
          <p:nvPr>
            <p:ph type="ctrTitle" hasCustomPrompt="1"/>
          </p:nvPr>
        </p:nvSpPr>
        <p:spPr>
          <a:xfrm>
            <a:off x="786804" y="2126511"/>
            <a:ext cx="10664457" cy="845289"/>
          </a:xfrm>
        </p:spPr>
        <p:txBody>
          <a:bodyPr lIns="0" anchor="ctr" anchorCtr="0">
            <a:noAutofit/>
          </a:bodyPr>
          <a:lstStyle>
            <a:lvl1pPr algn="l">
              <a:defRPr sz="40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Presentation Title</a:t>
            </a:r>
          </a:p>
        </p:txBody>
      </p:sp>
      <p:pic>
        <p:nvPicPr>
          <p:cNvPr id="4" name="Picture 3">
            <a:extLst>
              <a:ext uri="{FF2B5EF4-FFF2-40B4-BE49-F238E27FC236}">
                <a16:creationId xmlns:a16="http://schemas.microsoft.com/office/drawing/2014/main" id="{051EFF54-9761-9847-BCD7-9E140698841C}"/>
              </a:ext>
            </a:extLst>
          </p:cNvPr>
          <p:cNvPicPr>
            <a:picLocks noChangeAspect="1"/>
          </p:cNvPicPr>
          <p:nvPr userDrawn="1"/>
        </p:nvPicPr>
        <p:blipFill>
          <a:blip r:embed="rId2"/>
          <a:stretch>
            <a:fillRect/>
          </a:stretch>
        </p:blipFill>
        <p:spPr>
          <a:xfrm>
            <a:off x="8234841" y="5396801"/>
            <a:ext cx="3541395" cy="1229995"/>
          </a:xfrm>
          <a:prstGeom prst="rect">
            <a:avLst/>
          </a:prstGeom>
        </p:spPr>
      </p:pic>
      <p:sp>
        <p:nvSpPr>
          <p:cNvPr id="6" name="Text Placeholder 5">
            <a:extLst>
              <a:ext uri="{FF2B5EF4-FFF2-40B4-BE49-F238E27FC236}">
                <a16:creationId xmlns:a16="http://schemas.microsoft.com/office/drawing/2014/main" id="{BACDAFC8-1762-4F47-B956-A9121D881EE6}"/>
              </a:ext>
            </a:extLst>
          </p:cNvPr>
          <p:cNvSpPr>
            <a:spLocks noGrp="1"/>
          </p:cNvSpPr>
          <p:nvPr>
            <p:ph type="body" sz="quarter" idx="10" hasCustomPrompt="1"/>
          </p:nvPr>
        </p:nvSpPr>
        <p:spPr>
          <a:xfrm>
            <a:off x="787400" y="3347720"/>
            <a:ext cx="2606675" cy="422275"/>
          </a:xfrm>
          <a:prstGeom prst="rect">
            <a:avLst/>
          </a:prstGeom>
        </p:spPr>
        <p:txBody>
          <a:bodyPr>
            <a:normAutofit/>
          </a:bodyPr>
          <a:lstStyle>
            <a:lvl1pPr marL="0" indent="0" algn="l">
              <a:buNone/>
              <a:defRPr sz="1800" baseline="0">
                <a:solidFill>
                  <a:schemeClr val="bg1"/>
                </a:solidFill>
                <a:latin typeface="Arial" panose="020B0604020202020204" pitchFamily="34" charset="0"/>
              </a:defRPr>
            </a:lvl1pPr>
          </a:lstStyle>
          <a:p>
            <a:pPr lvl="0"/>
            <a:fld id="{458FC0FD-A39B-D74F-84E3-6FE38F855D03}" type="datetime4">
              <a:rPr lang="en-US" smtClean="0"/>
              <a:t>September 13, 2021</a:t>
            </a:fld>
            <a:endParaRPr lang="en-US" dirty="0"/>
          </a:p>
        </p:txBody>
      </p:sp>
    </p:spTree>
    <p:extLst>
      <p:ext uri="{BB962C8B-B14F-4D97-AF65-F5344CB8AC3E}">
        <p14:creationId xmlns:p14="http://schemas.microsoft.com/office/powerpoint/2010/main" val="15138083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_Short_red">
    <p:bg>
      <p:bgPr>
        <a:solidFill>
          <a:schemeClr val="tx2"/>
        </a:solid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pic>
        <p:nvPicPr>
          <p:cNvPr id="12" name="Picture 11">
            <a:extLst>
              <a:ext uri="{FF2B5EF4-FFF2-40B4-BE49-F238E27FC236}">
                <a16:creationId xmlns:a16="http://schemas.microsoft.com/office/drawing/2014/main" id="{AEEB7F3B-8B69-0A48-A750-2F21213F1351}"/>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31606631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_Short_black">
    <p:bg>
      <p:bgPr>
        <a:solidFill>
          <a:schemeClr val="tx1"/>
        </a:solid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pic>
        <p:nvPicPr>
          <p:cNvPr id="6" name="Picture 5">
            <a:extLst>
              <a:ext uri="{FF2B5EF4-FFF2-40B4-BE49-F238E27FC236}">
                <a16:creationId xmlns:a16="http://schemas.microsoft.com/office/drawing/2014/main" id="{BCE559DC-760D-3341-A664-E26FE21D1FA1}"/>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24225177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_Short_white">
    <p:bg>
      <p:bgPr>
        <a:solidFill>
          <a:schemeClr val="bg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tx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tx2"/>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pic>
        <p:nvPicPr>
          <p:cNvPr id="6" name="Picture 5">
            <a:extLst>
              <a:ext uri="{FF2B5EF4-FFF2-40B4-BE49-F238E27FC236}">
                <a16:creationId xmlns:a16="http://schemas.microsoft.com/office/drawing/2014/main" id="{6E6E54EA-9087-7042-A567-75E48CF817E4}"/>
              </a:ext>
            </a:extLst>
          </p:cNvPr>
          <p:cNvPicPr>
            <a:picLocks noChangeAspect="1"/>
          </p:cNvPicPr>
          <p:nvPr userDrawn="1"/>
        </p:nvPicPr>
        <p:blipFill>
          <a:blip r:embed="rId2"/>
          <a:srcRect/>
          <a:stretch/>
        </p:blipFill>
        <p:spPr>
          <a:xfrm>
            <a:off x="9629548" y="6421980"/>
            <a:ext cx="2025650" cy="273050"/>
          </a:xfrm>
          <a:prstGeom prst="rect">
            <a:avLst/>
          </a:prstGeom>
        </p:spPr>
      </p:pic>
      <p:sp>
        <p:nvSpPr>
          <p:cNvPr id="7" name="Slide Number Placeholder 6">
            <a:extLst>
              <a:ext uri="{FF2B5EF4-FFF2-40B4-BE49-F238E27FC236}">
                <a16:creationId xmlns:a16="http://schemas.microsoft.com/office/drawing/2014/main" id="{8F4FD6C0-98E1-9C47-AB49-D25DF869A2AC}"/>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a:t>|  </a:t>
            </a:r>
            <a:fld id="{97BFF72C-5ACC-BF44-8A77-29ED5F2D29E3}" type="slidenum">
              <a:rPr lang="en-US" smtClean="0"/>
              <a:pPr/>
              <a:t>‹#›</a:t>
            </a:fld>
            <a:endParaRPr lang="en-US" dirty="0"/>
          </a:p>
        </p:txBody>
      </p:sp>
    </p:spTree>
    <p:extLst>
      <p:ext uri="{BB962C8B-B14F-4D97-AF65-F5344CB8AC3E}">
        <p14:creationId xmlns:p14="http://schemas.microsoft.com/office/powerpoint/2010/main" val="336507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ontent_red_image">
    <p:bg>
      <p:bgPr>
        <a:solidFill>
          <a:schemeClr val="tx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5722375" y="0"/>
            <a:ext cx="6469626" cy="6858000"/>
          </a:xfrm>
          <a:prstGeom prst="rect">
            <a:avLst/>
          </a:prstGeom>
        </p:spPr>
        <p:txBody>
          <a:bodyPr/>
          <a:lstStyle/>
          <a:p>
            <a:r>
              <a:rPr lang="en-US"/>
              <a:t>Click icon to add picture</a:t>
            </a:r>
            <a:endParaRPr lang="en-US" dirty="0"/>
          </a:p>
        </p:txBody>
      </p:sp>
      <p:sp>
        <p:nvSpPr>
          <p:cNvPr id="5" name="Content Placeholder 2">
            <a:extLst>
              <a:ext uri="{FF2B5EF4-FFF2-40B4-BE49-F238E27FC236}">
                <a16:creationId xmlns:a16="http://schemas.microsoft.com/office/drawing/2014/main" id="{6737BD63-9C72-3048-BDF4-063CFD6F457C}"/>
              </a:ext>
            </a:extLst>
          </p:cNvPr>
          <p:cNvSpPr>
            <a:spLocks noGrp="1"/>
          </p:cNvSpPr>
          <p:nvPr>
            <p:ph sz="half" idx="1" hasCustomPrompt="1"/>
          </p:nvPr>
        </p:nvSpPr>
        <p:spPr>
          <a:xfrm>
            <a:off x="838200" y="3323303"/>
            <a:ext cx="4156587"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6" name="Title 1">
            <a:extLst>
              <a:ext uri="{FF2B5EF4-FFF2-40B4-BE49-F238E27FC236}">
                <a16:creationId xmlns:a16="http://schemas.microsoft.com/office/drawing/2014/main" id="{DBAA934C-DA10-4844-AD59-49FE265F5BA3}"/>
              </a:ext>
            </a:extLst>
          </p:cNvPr>
          <p:cNvSpPr>
            <a:spLocks noGrp="1"/>
          </p:cNvSpPr>
          <p:nvPr>
            <p:ph type="ctrTitle" hasCustomPrompt="1"/>
          </p:nvPr>
        </p:nvSpPr>
        <p:spPr>
          <a:xfrm>
            <a:off x="838200" y="609601"/>
            <a:ext cx="4038600" cy="2535646"/>
          </a:xfrm>
        </p:spPr>
        <p:txBody>
          <a:bodyPr anchor="b" anchorCtr="0">
            <a:noAutofit/>
          </a:bodyPr>
          <a:lstStyle>
            <a:lvl1pPr algn="l">
              <a:lnSpc>
                <a:spcPct val="100000"/>
              </a:lnSpc>
              <a:defRPr sz="28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10360287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_black_image">
    <p:bg>
      <p:bgPr>
        <a:solidFill>
          <a:schemeClr val="tx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838200" y="3323303"/>
            <a:ext cx="4156587"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838200" y="609601"/>
            <a:ext cx="4038600" cy="2535646"/>
          </a:xfrm>
        </p:spPr>
        <p:txBody>
          <a:bodyPr anchor="b" anchorCtr="0">
            <a:noAutofit/>
          </a:bodyPr>
          <a:lstStyle>
            <a:lvl1pPr algn="l">
              <a:lnSpc>
                <a:spcPct val="100000"/>
              </a:lnSpc>
              <a:defRPr sz="28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5722375" y="0"/>
            <a:ext cx="6469626" cy="6858000"/>
          </a:xfrm>
          <a:prstGeom prst="rect">
            <a:avLst/>
          </a:prstGeom>
        </p:spPr>
        <p:txBody>
          <a:bodyPr/>
          <a:lstStyle/>
          <a:p>
            <a:r>
              <a:rPr lang="en-US"/>
              <a:t>Click icon to add picture</a:t>
            </a:r>
          </a:p>
        </p:txBody>
      </p:sp>
    </p:spTree>
    <p:extLst>
      <p:ext uri="{BB962C8B-B14F-4D97-AF65-F5344CB8AC3E}">
        <p14:creationId xmlns:p14="http://schemas.microsoft.com/office/powerpoint/2010/main" val="27712710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_white_image">
    <p:bg>
      <p:bgPr>
        <a:solidFill>
          <a:schemeClr val="bg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838200" y="3323303"/>
            <a:ext cx="4156587" cy="2853660"/>
          </a:xfrm>
          <a:prstGeom prst="rect">
            <a:avLst/>
          </a:prstGeom>
        </p:spPr>
        <p:txBody>
          <a:bodyPr>
            <a:normAutofit/>
          </a:bodyPr>
          <a:lstStyle>
            <a:lvl1pPr marL="0" indent="0" algn="l">
              <a:buFontTx/>
              <a:buNone/>
              <a:defRPr sz="1400" b="0" i="0" baseline="0">
                <a:solidFill>
                  <a:schemeClr val="tx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838200" y="609601"/>
            <a:ext cx="4038600" cy="2535646"/>
          </a:xfrm>
        </p:spPr>
        <p:txBody>
          <a:bodyPr anchor="b" anchorCtr="0">
            <a:noAutofit/>
          </a:bodyPr>
          <a:lstStyle>
            <a:lvl1pPr algn="l">
              <a:lnSpc>
                <a:spcPct val="100000"/>
              </a:lnSpc>
              <a:defRPr sz="2800" b="1" i="0" baseline="0">
                <a:solidFill>
                  <a:schemeClr val="tx2"/>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5722375" y="0"/>
            <a:ext cx="6469626" cy="6858000"/>
          </a:xfrm>
          <a:prstGeom prst="rect">
            <a:avLst/>
          </a:prstGeom>
        </p:spPr>
        <p:txBody>
          <a:bodyPr/>
          <a:lstStyle/>
          <a:p>
            <a:r>
              <a:rPr lang="en-US"/>
              <a:t>Click icon to add picture</a:t>
            </a:r>
          </a:p>
        </p:txBody>
      </p:sp>
    </p:spTree>
    <p:extLst>
      <p:ext uri="{BB962C8B-B14F-4D97-AF65-F5344CB8AC3E}">
        <p14:creationId xmlns:p14="http://schemas.microsoft.com/office/powerpoint/2010/main" val="368243179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_red_image ALT">
    <p:bg>
      <p:bgPr>
        <a:solidFill>
          <a:schemeClr val="tx2"/>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5980471" y="3323303"/>
            <a:ext cx="4156587"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5980471" y="609601"/>
            <a:ext cx="4038600" cy="2535646"/>
          </a:xfrm>
        </p:spPr>
        <p:txBody>
          <a:bodyPr anchor="b" anchorCtr="0">
            <a:noAutofit/>
          </a:bodyPr>
          <a:lstStyle>
            <a:lvl1pPr algn="l">
              <a:lnSpc>
                <a:spcPct val="100000"/>
              </a:lnSpc>
              <a:defRPr sz="28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5358581" cy="6858000"/>
          </a:xfrm>
          <a:prstGeom prst="rect">
            <a:avLst/>
          </a:prstGeom>
        </p:spPr>
        <p:txBody>
          <a:bodyPr/>
          <a:lstStyle/>
          <a:p>
            <a:r>
              <a:rPr lang="en-US"/>
              <a:t>Click icon to add picture</a:t>
            </a:r>
            <a:endParaRPr lang="en-US" dirty="0"/>
          </a:p>
        </p:txBody>
      </p:sp>
      <p:sp>
        <p:nvSpPr>
          <p:cNvPr id="10" name="Slide Number Placeholder 6">
            <a:extLst>
              <a:ext uri="{FF2B5EF4-FFF2-40B4-BE49-F238E27FC236}">
                <a16:creationId xmlns:a16="http://schemas.microsoft.com/office/drawing/2014/main" id="{F39853AF-EC0E-A44F-8B9E-151CC6D4C1FC}"/>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3" name="Picture 12">
            <a:extLst>
              <a:ext uri="{FF2B5EF4-FFF2-40B4-BE49-F238E27FC236}">
                <a16:creationId xmlns:a16="http://schemas.microsoft.com/office/drawing/2014/main" id="{F6EEE197-3ED9-3C4B-A1B0-42A7DA3EDB09}"/>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4942551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_red_image ALT 2">
    <p:bg>
      <p:bgPr>
        <a:solidFill>
          <a:schemeClr val="tx2"/>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7868263" y="2772697"/>
            <a:ext cx="3438832" cy="322498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7868262" y="681037"/>
            <a:ext cx="3360174" cy="1934344"/>
          </a:xfrm>
        </p:spPr>
        <p:txBody>
          <a:bodyPr anchor="b"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7305368" cy="6858000"/>
          </a:xfrm>
          <a:prstGeom prst="rect">
            <a:avLst/>
          </a:prstGeom>
        </p:spPr>
        <p:txBody>
          <a:bodyPr/>
          <a:lstStyle/>
          <a:p>
            <a:r>
              <a:rPr lang="en-US"/>
              <a:t>Click icon to add picture</a:t>
            </a:r>
            <a:endParaRPr lang="en-US" dirty="0"/>
          </a:p>
        </p:txBody>
      </p:sp>
      <p:sp>
        <p:nvSpPr>
          <p:cNvPr id="10" name="Slide Number Placeholder 6">
            <a:extLst>
              <a:ext uri="{FF2B5EF4-FFF2-40B4-BE49-F238E27FC236}">
                <a16:creationId xmlns:a16="http://schemas.microsoft.com/office/drawing/2014/main" id="{F39853AF-EC0E-A44F-8B9E-151CC6D4C1FC}"/>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3" name="Picture 12">
            <a:extLst>
              <a:ext uri="{FF2B5EF4-FFF2-40B4-BE49-F238E27FC236}">
                <a16:creationId xmlns:a16="http://schemas.microsoft.com/office/drawing/2014/main" id="{F6EEE197-3ED9-3C4B-A1B0-42A7DA3EDB09}"/>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28557648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_black_image ALT">
    <p:bg>
      <p:bgPr>
        <a:solidFill>
          <a:schemeClr val="tx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5980471" y="3323303"/>
            <a:ext cx="4156587"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5980471" y="609601"/>
            <a:ext cx="4038600" cy="2535646"/>
          </a:xfrm>
        </p:spPr>
        <p:txBody>
          <a:bodyPr anchor="b"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5358581" cy="6858000"/>
          </a:xfrm>
          <a:prstGeom prst="rect">
            <a:avLst/>
          </a:prstGeom>
        </p:spPr>
        <p:txBody>
          <a:bodyPr/>
          <a:lstStyle/>
          <a:p>
            <a:r>
              <a:rPr lang="en-US"/>
              <a:t>Click icon to add picture</a:t>
            </a:r>
            <a:endParaRPr lang="en-US" dirty="0"/>
          </a:p>
        </p:txBody>
      </p:sp>
      <p:sp>
        <p:nvSpPr>
          <p:cNvPr id="10" name="Slide Number Placeholder 6">
            <a:extLst>
              <a:ext uri="{FF2B5EF4-FFF2-40B4-BE49-F238E27FC236}">
                <a16:creationId xmlns:a16="http://schemas.microsoft.com/office/drawing/2014/main" id="{F39853AF-EC0E-A44F-8B9E-151CC6D4C1FC}"/>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3" name="Picture 12">
            <a:extLst>
              <a:ext uri="{FF2B5EF4-FFF2-40B4-BE49-F238E27FC236}">
                <a16:creationId xmlns:a16="http://schemas.microsoft.com/office/drawing/2014/main" id="{F6EEE197-3ED9-3C4B-A1B0-42A7DA3EDB09}"/>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32014675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_black_image ALT 2">
    <p:bg>
      <p:bgPr>
        <a:solidFill>
          <a:schemeClr val="tx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7868263" y="2772697"/>
            <a:ext cx="3438832" cy="322498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7868262" y="681037"/>
            <a:ext cx="3360174" cy="1934344"/>
          </a:xfrm>
        </p:spPr>
        <p:txBody>
          <a:bodyPr anchor="b"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7305368" cy="6858000"/>
          </a:xfrm>
          <a:prstGeom prst="rect">
            <a:avLst/>
          </a:prstGeom>
        </p:spPr>
        <p:txBody>
          <a:bodyPr/>
          <a:lstStyle/>
          <a:p>
            <a:r>
              <a:rPr lang="en-US"/>
              <a:t>Click icon to add picture</a:t>
            </a:r>
            <a:endParaRPr lang="en-US" dirty="0"/>
          </a:p>
        </p:txBody>
      </p:sp>
      <p:sp>
        <p:nvSpPr>
          <p:cNvPr id="10" name="Slide Number Placeholder 6">
            <a:extLst>
              <a:ext uri="{FF2B5EF4-FFF2-40B4-BE49-F238E27FC236}">
                <a16:creationId xmlns:a16="http://schemas.microsoft.com/office/drawing/2014/main" id="{F39853AF-EC0E-A44F-8B9E-151CC6D4C1FC}"/>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3" name="Picture 12">
            <a:extLst>
              <a:ext uri="{FF2B5EF4-FFF2-40B4-BE49-F238E27FC236}">
                <a16:creationId xmlns:a16="http://schemas.microsoft.com/office/drawing/2014/main" id="{F6EEE197-3ED9-3C4B-A1B0-42A7DA3EDB09}"/>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461324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_C_red">
    <p:bg>
      <p:bgPr>
        <a:solidFill>
          <a:schemeClr val="tx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048D0-1836-F948-BB96-269312D8DC9F}"/>
              </a:ext>
            </a:extLst>
          </p:cNvPr>
          <p:cNvSpPr>
            <a:spLocks noGrp="1"/>
          </p:cNvSpPr>
          <p:nvPr>
            <p:ph type="ctrTitle" hasCustomPrompt="1"/>
          </p:nvPr>
        </p:nvSpPr>
        <p:spPr>
          <a:xfrm>
            <a:off x="925032" y="1733107"/>
            <a:ext cx="5723860" cy="1925711"/>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Presentation Title LONG VERSION WITH MULTIPLE LINES</a:t>
            </a:r>
          </a:p>
        </p:txBody>
      </p:sp>
      <p:pic>
        <p:nvPicPr>
          <p:cNvPr id="6" name="Picture 5">
            <a:extLst>
              <a:ext uri="{FF2B5EF4-FFF2-40B4-BE49-F238E27FC236}">
                <a16:creationId xmlns:a16="http://schemas.microsoft.com/office/drawing/2014/main" id="{173D83DE-D6F4-324F-A8FF-A7F86E34F679}"/>
              </a:ext>
            </a:extLst>
          </p:cNvPr>
          <p:cNvPicPr>
            <a:picLocks noChangeAspect="1"/>
          </p:cNvPicPr>
          <p:nvPr userDrawn="1"/>
        </p:nvPicPr>
        <p:blipFill>
          <a:blip r:embed="rId2"/>
          <a:stretch>
            <a:fillRect/>
          </a:stretch>
        </p:blipFill>
        <p:spPr>
          <a:xfrm>
            <a:off x="8555074" y="5432648"/>
            <a:ext cx="3200400" cy="1225296"/>
          </a:xfrm>
          <a:prstGeom prst="rect">
            <a:avLst/>
          </a:prstGeom>
        </p:spPr>
      </p:pic>
      <p:sp>
        <p:nvSpPr>
          <p:cNvPr id="5" name="Text Placeholder 5">
            <a:extLst>
              <a:ext uri="{FF2B5EF4-FFF2-40B4-BE49-F238E27FC236}">
                <a16:creationId xmlns:a16="http://schemas.microsoft.com/office/drawing/2014/main" id="{95BDDABA-C480-294B-A9C3-E2EF45BA53A1}"/>
              </a:ext>
            </a:extLst>
          </p:cNvPr>
          <p:cNvSpPr>
            <a:spLocks noGrp="1"/>
          </p:cNvSpPr>
          <p:nvPr>
            <p:ph type="body" sz="quarter" idx="10" hasCustomPrompt="1"/>
          </p:nvPr>
        </p:nvSpPr>
        <p:spPr>
          <a:xfrm>
            <a:off x="925032" y="3997960"/>
            <a:ext cx="5723860" cy="422275"/>
          </a:xfrm>
          <a:prstGeom prst="rect">
            <a:avLst/>
          </a:prstGeom>
        </p:spPr>
        <p:txBody>
          <a:bodyPr>
            <a:normAutofit/>
          </a:bodyPr>
          <a:lstStyle>
            <a:lvl1pPr marL="0" indent="0" algn="l">
              <a:buNone/>
              <a:defRPr sz="1800" baseline="0">
                <a:solidFill>
                  <a:schemeClr val="bg1"/>
                </a:solidFill>
                <a:latin typeface="Arial" panose="020B0604020202020204" pitchFamily="34" charset="0"/>
              </a:defRPr>
            </a:lvl1pPr>
          </a:lstStyle>
          <a:p>
            <a:pPr lvl="0"/>
            <a:fld id="{B12F79BA-C2C3-8C46-B36F-217636A2AEB3}" type="datetime4">
              <a:rPr lang="en-US" smtClean="0"/>
              <a:t>September 13, 2021</a:t>
            </a:fld>
            <a:endParaRPr lang="en-US" dirty="0"/>
          </a:p>
        </p:txBody>
      </p:sp>
    </p:spTree>
    <p:extLst>
      <p:ext uri="{BB962C8B-B14F-4D97-AF65-F5344CB8AC3E}">
        <p14:creationId xmlns:p14="http://schemas.microsoft.com/office/powerpoint/2010/main" val="152693618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_white_image ALT">
    <p:bg>
      <p:bgPr>
        <a:solidFill>
          <a:schemeClr val="bg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5980471" y="3323303"/>
            <a:ext cx="4156587" cy="2853660"/>
          </a:xfrm>
          <a:prstGeom prst="rect">
            <a:avLst/>
          </a:prstGeom>
        </p:spPr>
        <p:txBody>
          <a:bodyPr>
            <a:normAutofit/>
          </a:bodyPr>
          <a:lstStyle>
            <a:lvl1pPr marL="0" indent="0" algn="l">
              <a:buFontTx/>
              <a:buNone/>
              <a:defRPr sz="1400" b="0" i="0" baseline="0">
                <a:solidFill>
                  <a:schemeClr val="tx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5980471" y="609601"/>
            <a:ext cx="4038600" cy="2535646"/>
          </a:xfrm>
        </p:spPr>
        <p:txBody>
          <a:bodyPr anchor="b" anchorCtr="0">
            <a:noAutofit/>
          </a:bodyPr>
          <a:lstStyle>
            <a:lvl1pPr algn="l">
              <a:lnSpc>
                <a:spcPct val="100000"/>
              </a:lnSpc>
              <a:defRPr sz="2400" b="1" i="0" baseline="0">
                <a:solidFill>
                  <a:schemeClr val="tx2"/>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5358581" cy="6858000"/>
          </a:xfrm>
          <a:prstGeom prst="rect">
            <a:avLst/>
          </a:prstGeom>
        </p:spPr>
        <p:txBody>
          <a:bodyPr/>
          <a:lstStyle/>
          <a:p>
            <a:r>
              <a:rPr lang="en-US"/>
              <a:t>Click icon to add picture</a:t>
            </a:r>
            <a:endParaRPr lang="en-US" dirty="0"/>
          </a:p>
        </p:txBody>
      </p:sp>
      <p:pic>
        <p:nvPicPr>
          <p:cNvPr id="7" name="Picture 6">
            <a:extLst>
              <a:ext uri="{FF2B5EF4-FFF2-40B4-BE49-F238E27FC236}">
                <a16:creationId xmlns:a16="http://schemas.microsoft.com/office/drawing/2014/main" id="{E98A2AEB-0299-D240-BBB5-C8C214265F5B}"/>
              </a:ext>
            </a:extLst>
          </p:cNvPr>
          <p:cNvPicPr>
            <a:picLocks noChangeAspect="1"/>
          </p:cNvPicPr>
          <p:nvPr userDrawn="1"/>
        </p:nvPicPr>
        <p:blipFill>
          <a:blip r:embed="rId2"/>
          <a:srcRect/>
          <a:stretch/>
        </p:blipFill>
        <p:spPr>
          <a:xfrm>
            <a:off x="9629548" y="6421980"/>
            <a:ext cx="2025650" cy="273050"/>
          </a:xfrm>
          <a:prstGeom prst="rect">
            <a:avLst/>
          </a:prstGeom>
        </p:spPr>
      </p:pic>
      <p:sp>
        <p:nvSpPr>
          <p:cNvPr id="8" name="Slide Number Placeholder 6">
            <a:extLst>
              <a:ext uri="{FF2B5EF4-FFF2-40B4-BE49-F238E27FC236}">
                <a16:creationId xmlns:a16="http://schemas.microsoft.com/office/drawing/2014/main" id="{70B8C52B-1F7F-FC40-B5FB-71A1FA47F509}"/>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dirty="0"/>
              <a:t>|  </a:t>
            </a:r>
            <a:fld id="{97BFF72C-5ACC-BF44-8A77-29ED5F2D29E3}" type="slidenum">
              <a:rPr lang="en-US" smtClean="0"/>
              <a:pPr/>
              <a:t>‹#›</a:t>
            </a:fld>
            <a:endParaRPr lang="en-US" dirty="0"/>
          </a:p>
        </p:txBody>
      </p:sp>
    </p:spTree>
    <p:extLst>
      <p:ext uri="{BB962C8B-B14F-4D97-AF65-F5344CB8AC3E}">
        <p14:creationId xmlns:p14="http://schemas.microsoft.com/office/powerpoint/2010/main" val="720573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_white_image ALT 2">
    <p:bg>
      <p:bgPr>
        <a:solidFill>
          <a:schemeClr val="bg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7868263" y="2772697"/>
            <a:ext cx="3438832" cy="3224980"/>
          </a:xfrm>
          <a:prstGeom prst="rect">
            <a:avLst/>
          </a:prstGeom>
        </p:spPr>
        <p:txBody>
          <a:bodyPr>
            <a:normAutofit/>
          </a:bodyPr>
          <a:lstStyle>
            <a:lvl1pPr marL="0" indent="0" algn="l">
              <a:buFontTx/>
              <a:buNone/>
              <a:defRPr sz="1400" b="0" i="0" baseline="0">
                <a:solidFill>
                  <a:schemeClr val="tx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7868262" y="681037"/>
            <a:ext cx="3360174" cy="1934344"/>
          </a:xfrm>
        </p:spPr>
        <p:txBody>
          <a:bodyPr anchor="b" anchorCtr="0">
            <a:noAutofit/>
          </a:bodyPr>
          <a:lstStyle>
            <a:lvl1pPr algn="l">
              <a:lnSpc>
                <a:spcPct val="100000"/>
              </a:lnSpc>
              <a:defRPr sz="2400" b="1" i="0" baseline="0">
                <a:solidFill>
                  <a:schemeClr val="tx2"/>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7305368" cy="6858000"/>
          </a:xfrm>
          <a:prstGeom prst="rect">
            <a:avLst/>
          </a:prstGeom>
        </p:spPr>
        <p:txBody>
          <a:bodyPr/>
          <a:lstStyle/>
          <a:p>
            <a:r>
              <a:rPr lang="en-US"/>
              <a:t>Click icon to add picture</a:t>
            </a:r>
            <a:endParaRPr lang="en-US" dirty="0"/>
          </a:p>
        </p:txBody>
      </p:sp>
      <p:pic>
        <p:nvPicPr>
          <p:cNvPr id="7" name="Picture 6">
            <a:extLst>
              <a:ext uri="{FF2B5EF4-FFF2-40B4-BE49-F238E27FC236}">
                <a16:creationId xmlns:a16="http://schemas.microsoft.com/office/drawing/2014/main" id="{E1C2B06D-3F13-7F44-A6DB-B0C08EB2448C}"/>
              </a:ext>
            </a:extLst>
          </p:cNvPr>
          <p:cNvPicPr>
            <a:picLocks noChangeAspect="1"/>
          </p:cNvPicPr>
          <p:nvPr userDrawn="1"/>
        </p:nvPicPr>
        <p:blipFill>
          <a:blip r:embed="rId2"/>
          <a:srcRect/>
          <a:stretch/>
        </p:blipFill>
        <p:spPr>
          <a:xfrm>
            <a:off x="9629548" y="6421980"/>
            <a:ext cx="2025650" cy="273050"/>
          </a:xfrm>
          <a:prstGeom prst="rect">
            <a:avLst/>
          </a:prstGeom>
        </p:spPr>
      </p:pic>
      <p:sp>
        <p:nvSpPr>
          <p:cNvPr id="8" name="Slide Number Placeholder 6">
            <a:extLst>
              <a:ext uri="{FF2B5EF4-FFF2-40B4-BE49-F238E27FC236}">
                <a16:creationId xmlns:a16="http://schemas.microsoft.com/office/drawing/2014/main" id="{5D199E36-2A71-BD4E-AC75-2790769FE5DD}"/>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dirty="0"/>
              <a:t>|  </a:t>
            </a:r>
            <a:fld id="{97BFF72C-5ACC-BF44-8A77-29ED5F2D29E3}" type="slidenum">
              <a:rPr lang="en-US" smtClean="0"/>
              <a:pPr/>
              <a:t>‹#›</a:t>
            </a:fld>
            <a:endParaRPr lang="en-US" dirty="0"/>
          </a:p>
        </p:txBody>
      </p:sp>
    </p:spTree>
    <p:extLst>
      <p:ext uri="{BB962C8B-B14F-4D97-AF65-F5344CB8AC3E}">
        <p14:creationId xmlns:p14="http://schemas.microsoft.com/office/powerpoint/2010/main" val="41503920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_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3FE0124-2439-0944-8454-A0615BA3B2AE}"/>
              </a:ext>
            </a:extLst>
          </p:cNvPr>
          <p:cNvSpPr>
            <a:spLocks noGrp="1"/>
          </p:cNvSpPr>
          <p:nvPr>
            <p:ph type="title" hasCustomPrompt="1"/>
          </p:nvPr>
        </p:nvSpPr>
        <p:spPr>
          <a:xfrm>
            <a:off x="838200" y="2766218"/>
            <a:ext cx="10515600" cy="1325563"/>
          </a:xfrm>
        </p:spPr>
        <p:txBody>
          <a:bodyPr/>
          <a:lstStyle>
            <a:lvl1pPr algn="ctr">
              <a:defRPr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151816748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Section_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A4AE9-125A-EB48-9892-E4F876E1531B}"/>
              </a:ext>
            </a:extLst>
          </p:cNvPr>
          <p:cNvSpPr>
            <a:spLocks noGrp="1"/>
          </p:cNvSpPr>
          <p:nvPr>
            <p:ph type="title" hasCustomPrompt="1"/>
          </p:nvPr>
        </p:nvSpPr>
        <p:spPr>
          <a:xfrm>
            <a:off x="838200" y="2766218"/>
            <a:ext cx="10515600" cy="1325563"/>
          </a:xfrm>
        </p:spPr>
        <p:txBody>
          <a:bodyPr/>
          <a:lstStyle>
            <a:lvl1pPr algn="ctr">
              <a:defRPr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25370153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_2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4788310" y="3057525"/>
            <a:ext cx="6272979" cy="3119438"/>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4788310" y="609601"/>
            <a:ext cx="6272979" cy="2212257"/>
          </a:xfrm>
        </p:spPr>
        <p:txBody>
          <a:bodyPr anchor="b" anchorCtr="0">
            <a:noAutofit/>
          </a:bodyPr>
          <a:lstStyle>
            <a:lvl1pPr algn="l">
              <a:lnSpc>
                <a:spcPct val="100000"/>
              </a:lnSpc>
              <a:defRPr sz="28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1"/>
            <a:ext cx="4038600" cy="3057832"/>
          </a:xfrm>
          <a:prstGeom prst="rect">
            <a:avLst/>
          </a:prstGeom>
        </p:spPr>
        <p:txBody>
          <a:bodyPr/>
          <a:lstStyle>
            <a:lvl1pPr>
              <a:defRPr>
                <a:solidFill>
                  <a:schemeClr val="bg1"/>
                </a:solidFill>
              </a:defRPr>
            </a:lvl1pPr>
          </a:lstStyle>
          <a:p>
            <a:r>
              <a:rPr lang="en-US"/>
              <a:t>Click icon to add picture</a:t>
            </a:r>
            <a:endParaRPr lang="en-US" dirty="0"/>
          </a:p>
        </p:txBody>
      </p:sp>
      <p:sp>
        <p:nvSpPr>
          <p:cNvPr id="4" name="Picture Placeholder 3">
            <a:extLst>
              <a:ext uri="{FF2B5EF4-FFF2-40B4-BE49-F238E27FC236}">
                <a16:creationId xmlns:a16="http://schemas.microsoft.com/office/drawing/2014/main" id="{EC6321C0-258F-D34E-BE40-4EED71D3F270}"/>
              </a:ext>
            </a:extLst>
          </p:cNvPr>
          <p:cNvSpPr>
            <a:spLocks noGrp="1"/>
          </p:cNvSpPr>
          <p:nvPr>
            <p:ph type="pic" sz="quarter" idx="13"/>
          </p:nvPr>
        </p:nvSpPr>
        <p:spPr>
          <a:xfrm>
            <a:off x="-1" y="3057525"/>
            <a:ext cx="4038600" cy="3800475"/>
          </a:xfrm>
          <a:prstGeom prst="rect">
            <a:avLst/>
          </a:prstGeom>
        </p:spPr>
        <p:txBody>
          <a:bodyPr/>
          <a:lstStyle>
            <a:lvl1pPr>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07613463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_red_4 images">
    <p:bg>
      <p:bgPr>
        <a:solidFill>
          <a:schemeClr val="tx2"/>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0F103C77-269E-7948-80B7-D18301C9CD36}"/>
              </a:ext>
            </a:extLst>
          </p:cNvPr>
          <p:cNvSpPr>
            <a:spLocks noGrp="1"/>
          </p:cNvSpPr>
          <p:nvPr>
            <p:ph type="pic" sz="quarter" idx="10"/>
          </p:nvPr>
        </p:nvSpPr>
        <p:spPr>
          <a:xfrm>
            <a:off x="7727950" y="1"/>
            <a:ext cx="4464050" cy="3057832"/>
          </a:xfrm>
          <a:prstGeom prst="rect">
            <a:avLst/>
          </a:prstGeom>
        </p:spPr>
        <p:txBody>
          <a:bodyPr/>
          <a:lstStyle>
            <a:lvl1pPr>
              <a:defRPr>
                <a:solidFill>
                  <a:schemeClr val="bg1"/>
                </a:solidFill>
              </a:defRPr>
            </a:lvl1pPr>
          </a:lstStyle>
          <a:p>
            <a:r>
              <a:rPr lang="en-US"/>
              <a:t>Click icon to add picture</a:t>
            </a:r>
            <a:endParaRPr lang="en-US" dirty="0"/>
          </a:p>
        </p:txBody>
      </p:sp>
      <p:sp>
        <p:nvSpPr>
          <p:cNvPr id="9" name="Picture Placeholder 3">
            <a:extLst>
              <a:ext uri="{FF2B5EF4-FFF2-40B4-BE49-F238E27FC236}">
                <a16:creationId xmlns:a16="http://schemas.microsoft.com/office/drawing/2014/main" id="{D109AF83-4E96-1042-9566-7179A12D8485}"/>
              </a:ext>
            </a:extLst>
          </p:cNvPr>
          <p:cNvSpPr>
            <a:spLocks noGrp="1"/>
          </p:cNvSpPr>
          <p:nvPr>
            <p:ph type="pic" sz="quarter" idx="13"/>
          </p:nvPr>
        </p:nvSpPr>
        <p:spPr>
          <a:xfrm>
            <a:off x="8153399" y="3057525"/>
            <a:ext cx="4038600" cy="3800475"/>
          </a:xfrm>
          <a:prstGeom prst="rect">
            <a:avLst/>
          </a:prstGeom>
        </p:spPr>
        <p:txBody>
          <a:bodyPr/>
          <a:lstStyle>
            <a:lvl1pPr>
              <a:defRPr>
                <a:solidFill>
                  <a:schemeClr val="bg1"/>
                </a:solidFill>
              </a:defRPr>
            </a:lvl1pPr>
          </a:lstStyle>
          <a:p>
            <a:r>
              <a:rPr lang="en-US"/>
              <a:t>Click icon to add picture</a:t>
            </a:r>
          </a:p>
        </p:txBody>
      </p:sp>
      <p:sp>
        <p:nvSpPr>
          <p:cNvPr id="11" name="Content Placeholder 2">
            <a:extLst>
              <a:ext uri="{FF2B5EF4-FFF2-40B4-BE49-F238E27FC236}">
                <a16:creationId xmlns:a16="http://schemas.microsoft.com/office/drawing/2014/main" id="{AA22398D-70D0-5A4D-8D7E-49CE23151A13}"/>
              </a:ext>
            </a:extLst>
          </p:cNvPr>
          <p:cNvSpPr>
            <a:spLocks noGrp="1"/>
          </p:cNvSpPr>
          <p:nvPr>
            <p:ph sz="half" idx="1" hasCustomPrompt="1"/>
          </p:nvPr>
        </p:nvSpPr>
        <p:spPr>
          <a:xfrm>
            <a:off x="789037" y="2772697"/>
            <a:ext cx="3084873" cy="3500284"/>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overview text</a:t>
            </a:r>
          </a:p>
        </p:txBody>
      </p:sp>
      <p:sp>
        <p:nvSpPr>
          <p:cNvPr id="12" name="Title 1">
            <a:extLst>
              <a:ext uri="{FF2B5EF4-FFF2-40B4-BE49-F238E27FC236}">
                <a16:creationId xmlns:a16="http://schemas.microsoft.com/office/drawing/2014/main" id="{83BFA674-315C-B944-9163-4B98FE49308C}"/>
              </a:ext>
            </a:extLst>
          </p:cNvPr>
          <p:cNvSpPr>
            <a:spLocks noGrp="1"/>
          </p:cNvSpPr>
          <p:nvPr>
            <p:ph type="ctrTitle" hasCustomPrompt="1"/>
          </p:nvPr>
        </p:nvSpPr>
        <p:spPr>
          <a:xfrm>
            <a:off x="789036" y="681037"/>
            <a:ext cx="3360174" cy="1934344"/>
          </a:xfrm>
        </p:spPr>
        <p:txBody>
          <a:bodyPr anchor="b" anchorCtr="0">
            <a:noAutofit/>
          </a:bodyPr>
          <a:lstStyle>
            <a:lvl1pPr algn="l">
              <a:lnSpc>
                <a:spcPct val="100000"/>
              </a:lnSpc>
              <a:defRPr sz="18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13" name="Picture Placeholder 4">
            <a:extLst>
              <a:ext uri="{FF2B5EF4-FFF2-40B4-BE49-F238E27FC236}">
                <a16:creationId xmlns:a16="http://schemas.microsoft.com/office/drawing/2014/main" id="{F2E9A1B8-9E0D-1E4E-9CA6-3F69E0DF0F20}"/>
              </a:ext>
            </a:extLst>
          </p:cNvPr>
          <p:cNvSpPr>
            <a:spLocks noGrp="1"/>
          </p:cNvSpPr>
          <p:nvPr>
            <p:ph type="pic" sz="quarter" idx="14"/>
          </p:nvPr>
        </p:nvSpPr>
        <p:spPr>
          <a:xfrm>
            <a:off x="4405313" y="0"/>
            <a:ext cx="3322637" cy="3057525"/>
          </a:xfrm>
          <a:prstGeom prst="rect">
            <a:avLst/>
          </a:prstGeom>
        </p:spPr>
        <p:txBody>
          <a:bodyPr/>
          <a:lstStyle>
            <a:lvl1pPr>
              <a:defRPr>
                <a:solidFill>
                  <a:schemeClr val="bg1"/>
                </a:solidFill>
              </a:defRPr>
            </a:lvl1pPr>
          </a:lstStyle>
          <a:p>
            <a:r>
              <a:rPr lang="en-US"/>
              <a:t>Click icon to add picture</a:t>
            </a:r>
            <a:endParaRPr lang="en-US" dirty="0"/>
          </a:p>
        </p:txBody>
      </p:sp>
      <p:sp>
        <p:nvSpPr>
          <p:cNvPr id="14" name="Picture Placeholder 9">
            <a:extLst>
              <a:ext uri="{FF2B5EF4-FFF2-40B4-BE49-F238E27FC236}">
                <a16:creationId xmlns:a16="http://schemas.microsoft.com/office/drawing/2014/main" id="{32FB970B-8C8F-4348-A127-C3106F97CBA2}"/>
              </a:ext>
            </a:extLst>
          </p:cNvPr>
          <p:cNvSpPr>
            <a:spLocks noGrp="1"/>
          </p:cNvSpPr>
          <p:nvPr>
            <p:ph type="pic" sz="quarter" idx="15"/>
          </p:nvPr>
        </p:nvSpPr>
        <p:spPr>
          <a:xfrm>
            <a:off x="4405313" y="3057525"/>
            <a:ext cx="3748087" cy="3800475"/>
          </a:xfrm>
          <a:prstGeom prst="rect">
            <a:avLst/>
          </a:prstGeom>
        </p:spPr>
        <p:txBody>
          <a:bodyPr/>
          <a:lstStyle>
            <a:lvl1pPr>
              <a:defRPr>
                <a:solidFill>
                  <a:schemeClr val="bg1"/>
                </a:solidFill>
              </a:defRPr>
            </a:lvl1pPr>
          </a:lstStyle>
          <a:p>
            <a:r>
              <a:rPr lang="en-US"/>
              <a:t>Click icon to add picture</a:t>
            </a:r>
          </a:p>
        </p:txBody>
      </p:sp>
    </p:spTree>
    <p:extLst>
      <p:ext uri="{BB962C8B-B14F-4D97-AF65-F5344CB8AC3E}">
        <p14:creationId xmlns:p14="http://schemas.microsoft.com/office/powerpoint/2010/main" val="290807664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_black_4 images">
    <p:bg>
      <p:bgPr>
        <a:solidFill>
          <a:schemeClr val="tx1"/>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3F4624B5-5EFA-F44E-B599-7EEC72773A75}"/>
              </a:ext>
            </a:extLst>
          </p:cNvPr>
          <p:cNvSpPr>
            <a:spLocks noGrp="1"/>
          </p:cNvSpPr>
          <p:nvPr>
            <p:ph type="pic" sz="quarter" idx="10"/>
          </p:nvPr>
        </p:nvSpPr>
        <p:spPr>
          <a:xfrm>
            <a:off x="7727950" y="1"/>
            <a:ext cx="4464050" cy="3057832"/>
          </a:xfrm>
          <a:prstGeom prst="rect">
            <a:avLst/>
          </a:prstGeom>
        </p:spPr>
        <p:txBody>
          <a:bodyPr/>
          <a:lstStyle>
            <a:lvl1pPr>
              <a:defRPr>
                <a:solidFill>
                  <a:schemeClr val="bg1"/>
                </a:solidFill>
              </a:defRPr>
            </a:lvl1pPr>
          </a:lstStyle>
          <a:p>
            <a:r>
              <a:rPr lang="en-US"/>
              <a:t>Click icon to add picture</a:t>
            </a:r>
            <a:endParaRPr lang="en-US" dirty="0"/>
          </a:p>
        </p:txBody>
      </p:sp>
      <p:sp>
        <p:nvSpPr>
          <p:cNvPr id="9" name="Picture Placeholder 3">
            <a:extLst>
              <a:ext uri="{FF2B5EF4-FFF2-40B4-BE49-F238E27FC236}">
                <a16:creationId xmlns:a16="http://schemas.microsoft.com/office/drawing/2014/main" id="{6EAF9729-DD94-0648-8322-F062634430B3}"/>
              </a:ext>
            </a:extLst>
          </p:cNvPr>
          <p:cNvSpPr>
            <a:spLocks noGrp="1"/>
          </p:cNvSpPr>
          <p:nvPr>
            <p:ph type="pic" sz="quarter" idx="13"/>
          </p:nvPr>
        </p:nvSpPr>
        <p:spPr>
          <a:xfrm>
            <a:off x="8153399" y="3057525"/>
            <a:ext cx="4038600" cy="3800475"/>
          </a:xfrm>
          <a:prstGeom prst="rect">
            <a:avLst/>
          </a:prstGeom>
        </p:spPr>
        <p:txBody>
          <a:bodyPr/>
          <a:lstStyle>
            <a:lvl1pPr>
              <a:defRPr>
                <a:solidFill>
                  <a:schemeClr val="bg1"/>
                </a:solidFill>
              </a:defRPr>
            </a:lvl1pPr>
          </a:lstStyle>
          <a:p>
            <a:r>
              <a:rPr lang="en-US"/>
              <a:t>Click icon to add picture</a:t>
            </a:r>
            <a:endParaRPr lang="en-US" dirty="0"/>
          </a:p>
        </p:txBody>
      </p:sp>
      <p:sp>
        <p:nvSpPr>
          <p:cNvPr id="11" name="Content Placeholder 2">
            <a:extLst>
              <a:ext uri="{FF2B5EF4-FFF2-40B4-BE49-F238E27FC236}">
                <a16:creationId xmlns:a16="http://schemas.microsoft.com/office/drawing/2014/main" id="{EAA0B3E5-6BD7-7543-A477-B56C7DE952A9}"/>
              </a:ext>
            </a:extLst>
          </p:cNvPr>
          <p:cNvSpPr>
            <a:spLocks noGrp="1"/>
          </p:cNvSpPr>
          <p:nvPr>
            <p:ph sz="half" idx="1" hasCustomPrompt="1"/>
          </p:nvPr>
        </p:nvSpPr>
        <p:spPr>
          <a:xfrm>
            <a:off x="789037" y="2772697"/>
            <a:ext cx="3084873" cy="3500284"/>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overview text</a:t>
            </a:r>
          </a:p>
        </p:txBody>
      </p:sp>
      <p:sp>
        <p:nvSpPr>
          <p:cNvPr id="12" name="Title 1">
            <a:extLst>
              <a:ext uri="{FF2B5EF4-FFF2-40B4-BE49-F238E27FC236}">
                <a16:creationId xmlns:a16="http://schemas.microsoft.com/office/drawing/2014/main" id="{2C0D2281-CB9A-B041-A31F-804FC47FA8DE}"/>
              </a:ext>
            </a:extLst>
          </p:cNvPr>
          <p:cNvSpPr>
            <a:spLocks noGrp="1"/>
          </p:cNvSpPr>
          <p:nvPr>
            <p:ph type="ctrTitle" hasCustomPrompt="1"/>
          </p:nvPr>
        </p:nvSpPr>
        <p:spPr>
          <a:xfrm>
            <a:off x="789036" y="681037"/>
            <a:ext cx="3360174" cy="1934344"/>
          </a:xfrm>
        </p:spPr>
        <p:txBody>
          <a:bodyPr anchor="b" anchorCtr="0">
            <a:noAutofit/>
          </a:bodyPr>
          <a:lstStyle>
            <a:lvl1pPr algn="l">
              <a:lnSpc>
                <a:spcPct val="100000"/>
              </a:lnSpc>
              <a:defRPr sz="18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13" name="Picture Placeholder 4">
            <a:extLst>
              <a:ext uri="{FF2B5EF4-FFF2-40B4-BE49-F238E27FC236}">
                <a16:creationId xmlns:a16="http://schemas.microsoft.com/office/drawing/2014/main" id="{D5D0BED8-BF24-8942-AB6E-E45F5B4FF55F}"/>
              </a:ext>
            </a:extLst>
          </p:cNvPr>
          <p:cNvSpPr>
            <a:spLocks noGrp="1"/>
          </p:cNvSpPr>
          <p:nvPr>
            <p:ph type="pic" sz="quarter" idx="14"/>
          </p:nvPr>
        </p:nvSpPr>
        <p:spPr>
          <a:xfrm>
            <a:off x="4405313" y="0"/>
            <a:ext cx="3322637" cy="3057525"/>
          </a:xfrm>
          <a:prstGeom prst="rect">
            <a:avLst/>
          </a:prstGeom>
        </p:spPr>
        <p:txBody>
          <a:bodyPr/>
          <a:lstStyle>
            <a:lvl1pPr>
              <a:defRPr>
                <a:solidFill>
                  <a:schemeClr val="bg1"/>
                </a:solidFill>
              </a:defRPr>
            </a:lvl1pPr>
          </a:lstStyle>
          <a:p>
            <a:r>
              <a:rPr lang="en-US"/>
              <a:t>Click icon to add picture</a:t>
            </a:r>
            <a:endParaRPr lang="en-US" dirty="0"/>
          </a:p>
        </p:txBody>
      </p:sp>
      <p:sp>
        <p:nvSpPr>
          <p:cNvPr id="14" name="Picture Placeholder 9">
            <a:extLst>
              <a:ext uri="{FF2B5EF4-FFF2-40B4-BE49-F238E27FC236}">
                <a16:creationId xmlns:a16="http://schemas.microsoft.com/office/drawing/2014/main" id="{AFBC5267-469F-D74D-8F54-83FE4B0801A3}"/>
              </a:ext>
            </a:extLst>
          </p:cNvPr>
          <p:cNvSpPr>
            <a:spLocks noGrp="1"/>
          </p:cNvSpPr>
          <p:nvPr>
            <p:ph type="pic" sz="quarter" idx="15"/>
          </p:nvPr>
        </p:nvSpPr>
        <p:spPr>
          <a:xfrm>
            <a:off x="4405313" y="3057525"/>
            <a:ext cx="3748087" cy="3800475"/>
          </a:xfrm>
          <a:prstGeom prst="rect">
            <a:avLst/>
          </a:prstGeom>
        </p:spPr>
        <p:txBody>
          <a:bodyPr/>
          <a:lstStyle>
            <a:lvl1pPr>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42721704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tent_white_4 images">
    <p:bg>
      <p:bgPr>
        <a:solidFill>
          <a:schemeClr val="bg1"/>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7727950" y="1"/>
            <a:ext cx="4464050" cy="3057832"/>
          </a:xfrm>
          <a:prstGeom prst="rect">
            <a:avLst/>
          </a:prstGeom>
        </p:spPr>
        <p:txBody>
          <a:bodyPr/>
          <a:lstStyle/>
          <a:p>
            <a:r>
              <a:rPr lang="en-US"/>
              <a:t>Click icon to add picture</a:t>
            </a:r>
            <a:endParaRPr lang="en-US" dirty="0"/>
          </a:p>
        </p:txBody>
      </p:sp>
      <p:sp>
        <p:nvSpPr>
          <p:cNvPr id="4" name="Picture Placeholder 3">
            <a:extLst>
              <a:ext uri="{FF2B5EF4-FFF2-40B4-BE49-F238E27FC236}">
                <a16:creationId xmlns:a16="http://schemas.microsoft.com/office/drawing/2014/main" id="{EC6321C0-258F-D34E-BE40-4EED71D3F270}"/>
              </a:ext>
            </a:extLst>
          </p:cNvPr>
          <p:cNvSpPr>
            <a:spLocks noGrp="1"/>
          </p:cNvSpPr>
          <p:nvPr>
            <p:ph type="pic" sz="quarter" idx="13"/>
          </p:nvPr>
        </p:nvSpPr>
        <p:spPr>
          <a:xfrm>
            <a:off x="8153399" y="3057525"/>
            <a:ext cx="4038600" cy="3800475"/>
          </a:xfrm>
          <a:prstGeom prst="rect">
            <a:avLst/>
          </a:prstGeom>
        </p:spPr>
        <p:txBody>
          <a:bodyPr/>
          <a:lstStyle/>
          <a:p>
            <a:r>
              <a:rPr lang="en-US"/>
              <a:t>Click icon to add picture</a:t>
            </a:r>
          </a:p>
        </p:txBody>
      </p:sp>
      <p:sp>
        <p:nvSpPr>
          <p:cNvPr id="6" name="Content Placeholder 2">
            <a:extLst>
              <a:ext uri="{FF2B5EF4-FFF2-40B4-BE49-F238E27FC236}">
                <a16:creationId xmlns:a16="http://schemas.microsoft.com/office/drawing/2014/main" id="{675525EF-4A76-B245-A49A-4C8B530C8EC1}"/>
              </a:ext>
            </a:extLst>
          </p:cNvPr>
          <p:cNvSpPr>
            <a:spLocks noGrp="1"/>
          </p:cNvSpPr>
          <p:nvPr>
            <p:ph sz="half" idx="1" hasCustomPrompt="1"/>
          </p:nvPr>
        </p:nvSpPr>
        <p:spPr>
          <a:xfrm>
            <a:off x="789037" y="2772697"/>
            <a:ext cx="3084873" cy="3500284"/>
          </a:xfrm>
          <a:prstGeom prst="rect">
            <a:avLst/>
          </a:prstGeom>
        </p:spPr>
        <p:txBody>
          <a:bodyPr>
            <a:normAutofit/>
          </a:bodyPr>
          <a:lstStyle>
            <a:lvl1pPr marL="0" indent="0" algn="l">
              <a:buFontTx/>
              <a:buNone/>
              <a:defRPr sz="1400" b="0" i="0" baseline="0">
                <a:solidFill>
                  <a:schemeClr val="tx1">
                    <a:lumMod val="95000"/>
                    <a:lumOff val="5000"/>
                  </a:schemeClr>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overview text</a:t>
            </a:r>
          </a:p>
        </p:txBody>
      </p:sp>
      <p:sp>
        <p:nvSpPr>
          <p:cNvPr id="7" name="Title 1">
            <a:extLst>
              <a:ext uri="{FF2B5EF4-FFF2-40B4-BE49-F238E27FC236}">
                <a16:creationId xmlns:a16="http://schemas.microsoft.com/office/drawing/2014/main" id="{208B9E01-F96C-5D4D-942E-F82330466795}"/>
              </a:ext>
            </a:extLst>
          </p:cNvPr>
          <p:cNvSpPr>
            <a:spLocks noGrp="1"/>
          </p:cNvSpPr>
          <p:nvPr>
            <p:ph type="ctrTitle" hasCustomPrompt="1"/>
          </p:nvPr>
        </p:nvSpPr>
        <p:spPr>
          <a:xfrm>
            <a:off x="789036" y="681037"/>
            <a:ext cx="3360174" cy="1934344"/>
          </a:xfrm>
        </p:spPr>
        <p:txBody>
          <a:bodyPr anchor="b" anchorCtr="0">
            <a:noAutofit/>
          </a:bodyPr>
          <a:lstStyle>
            <a:lvl1pPr algn="l">
              <a:lnSpc>
                <a:spcPct val="100000"/>
              </a:lnSpc>
              <a:defRPr sz="1800" b="1" i="0" cap="all" baseline="0">
                <a:solidFill>
                  <a:schemeClr val="tx2"/>
                </a:solidFill>
                <a:latin typeface="Arial" panose="020B0604020202020204" pitchFamily="34" charset="0"/>
                <a:cs typeface="Arial" panose="020B0604020202020204" pitchFamily="34" charset="0"/>
              </a:defRPr>
            </a:lvl1pPr>
          </a:lstStyle>
          <a:p>
            <a:r>
              <a:rPr lang="en-US" dirty="0"/>
              <a:t>Click to edit slide title</a:t>
            </a:r>
          </a:p>
        </p:txBody>
      </p:sp>
      <p:sp>
        <p:nvSpPr>
          <p:cNvPr id="5" name="Picture Placeholder 4">
            <a:extLst>
              <a:ext uri="{FF2B5EF4-FFF2-40B4-BE49-F238E27FC236}">
                <a16:creationId xmlns:a16="http://schemas.microsoft.com/office/drawing/2014/main" id="{F8E24DD8-E3CB-C44E-B124-2FED3EAC172C}"/>
              </a:ext>
            </a:extLst>
          </p:cNvPr>
          <p:cNvSpPr>
            <a:spLocks noGrp="1"/>
          </p:cNvSpPr>
          <p:nvPr>
            <p:ph type="pic" sz="quarter" idx="14"/>
          </p:nvPr>
        </p:nvSpPr>
        <p:spPr>
          <a:xfrm>
            <a:off x="4405313" y="0"/>
            <a:ext cx="3322637" cy="3057525"/>
          </a:xfrm>
          <a:prstGeom prst="rect">
            <a:avLst/>
          </a:prstGeom>
        </p:spPr>
        <p:txBody>
          <a:bodyPr/>
          <a:lstStyle/>
          <a:p>
            <a:r>
              <a:rPr lang="en-US"/>
              <a:t>Click icon to add picture</a:t>
            </a:r>
            <a:endParaRPr lang="en-US" dirty="0"/>
          </a:p>
        </p:txBody>
      </p:sp>
      <p:sp>
        <p:nvSpPr>
          <p:cNvPr id="10" name="Picture Placeholder 9">
            <a:extLst>
              <a:ext uri="{FF2B5EF4-FFF2-40B4-BE49-F238E27FC236}">
                <a16:creationId xmlns:a16="http://schemas.microsoft.com/office/drawing/2014/main" id="{943D30A8-A144-EF45-AFF8-031FA5665C07}"/>
              </a:ext>
            </a:extLst>
          </p:cNvPr>
          <p:cNvSpPr>
            <a:spLocks noGrp="1"/>
          </p:cNvSpPr>
          <p:nvPr>
            <p:ph type="pic" sz="quarter" idx="15"/>
          </p:nvPr>
        </p:nvSpPr>
        <p:spPr>
          <a:xfrm>
            <a:off x="4405313" y="3057525"/>
            <a:ext cx="3748087" cy="3800475"/>
          </a:xfrm>
          <a:prstGeom prst="rect">
            <a:avLst/>
          </a:prstGeom>
        </p:spPr>
        <p:txBody>
          <a:bodyPr/>
          <a:lstStyle/>
          <a:p>
            <a:r>
              <a:rPr lang="en-US"/>
              <a:t>Click icon to add picture</a:t>
            </a:r>
          </a:p>
        </p:txBody>
      </p:sp>
    </p:spTree>
    <p:extLst>
      <p:ext uri="{BB962C8B-B14F-4D97-AF65-F5344CB8AC3E}">
        <p14:creationId xmlns:p14="http://schemas.microsoft.com/office/powerpoint/2010/main" val="51403506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tent_columns_red">
    <p:bg>
      <p:bgPr>
        <a:solidFill>
          <a:schemeClr val="tx2"/>
        </a:solid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13" name="Title 1">
            <a:extLst>
              <a:ext uri="{FF2B5EF4-FFF2-40B4-BE49-F238E27FC236}">
                <a16:creationId xmlns:a16="http://schemas.microsoft.com/office/drawing/2014/main" id="{886D4D86-56C1-4E4E-B383-67AECBB472A9}"/>
              </a:ext>
            </a:extLst>
          </p:cNvPr>
          <p:cNvSpPr>
            <a:spLocks noGrp="1"/>
          </p:cNvSpPr>
          <p:nvPr>
            <p:ph type="ctrTitle" hasCustomPrompt="1"/>
          </p:nvPr>
        </p:nvSpPr>
        <p:spPr>
          <a:xfrm>
            <a:off x="838200" y="882466"/>
            <a:ext cx="10103069" cy="1154756"/>
          </a:xfrm>
        </p:spPr>
        <p:txBody>
          <a:bodyPr anchor="b" anchorCtr="0">
            <a:noAutofit/>
          </a:bodyPr>
          <a:lstStyle>
            <a:lvl1pPr algn="l">
              <a:lnSpc>
                <a:spcPct val="100000"/>
              </a:lnSpc>
              <a:defRPr sz="2800" b="1" i="0" cap="none"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cxnSp>
        <p:nvCxnSpPr>
          <p:cNvPr id="14" name="Straight Connector 13">
            <a:extLst>
              <a:ext uri="{FF2B5EF4-FFF2-40B4-BE49-F238E27FC236}">
                <a16:creationId xmlns:a16="http://schemas.microsoft.com/office/drawing/2014/main" id="{E32351E9-95AC-3E41-9B94-396FA0B1B68D}"/>
              </a:ext>
            </a:extLst>
          </p:cNvPr>
          <p:cNvCxnSpPr/>
          <p:nvPr userDrawn="1"/>
        </p:nvCxnSpPr>
        <p:spPr>
          <a:xfrm>
            <a:off x="4114144" y="2265363"/>
            <a:ext cx="0" cy="38797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4AFFB0A-4269-EF4E-A8CB-6BEC49D0ED29}"/>
              </a:ext>
            </a:extLst>
          </p:cNvPr>
          <p:cNvCxnSpPr/>
          <p:nvPr userDrawn="1"/>
        </p:nvCxnSpPr>
        <p:spPr>
          <a:xfrm>
            <a:off x="7676699" y="2265363"/>
            <a:ext cx="0" cy="38797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 Placeholder 9">
            <a:extLst>
              <a:ext uri="{FF2B5EF4-FFF2-40B4-BE49-F238E27FC236}">
                <a16:creationId xmlns:a16="http://schemas.microsoft.com/office/drawing/2014/main" id="{B49F8244-950E-0E48-BB9B-F4A9A9C6458C}"/>
              </a:ext>
            </a:extLst>
          </p:cNvPr>
          <p:cNvSpPr>
            <a:spLocks noGrp="1"/>
          </p:cNvSpPr>
          <p:nvPr>
            <p:ph type="body" sz="quarter" idx="15" hasCustomPrompt="1"/>
          </p:nvPr>
        </p:nvSpPr>
        <p:spPr>
          <a:xfrm>
            <a:off x="837748" y="2269571"/>
            <a:ext cx="2988997" cy="694147"/>
          </a:xfrm>
          <a:prstGeom prst="rect">
            <a:avLst/>
          </a:prstGeom>
          <a:noFill/>
        </p:spPr>
        <p:txBody>
          <a:bodyPr>
            <a:noAutofit/>
          </a:bodyPr>
          <a:lstStyle>
            <a:lvl1pPr marL="0" indent="0">
              <a:buFontTx/>
              <a:buNone/>
              <a:defRPr sz="1600" b="1" i="0" cap="all" baseline="0">
                <a:solidFill>
                  <a:schemeClr val="tx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2" name="Content Placeholder 3">
            <a:extLst>
              <a:ext uri="{FF2B5EF4-FFF2-40B4-BE49-F238E27FC236}">
                <a16:creationId xmlns:a16="http://schemas.microsoft.com/office/drawing/2014/main" id="{5F1E4186-1E70-2F45-A4C9-B6CBDEF54B4A}"/>
              </a:ext>
            </a:extLst>
          </p:cNvPr>
          <p:cNvSpPr>
            <a:spLocks noGrp="1"/>
          </p:cNvSpPr>
          <p:nvPr>
            <p:ph sz="quarter" idx="19" hasCustomPrompt="1"/>
          </p:nvPr>
        </p:nvSpPr>
        <p:spPr>
          <a:xfrm>
            <a:off x="838200"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3" name="Text Placeholder 9">
            <a:extLst>
              <a:ext uri="{FF2B5EF4-FFF2-40B4-BE49-F238E27FC236}">
                <a16:creationId xmlns:a16="http://schemas.microsoft.com/office/drawing/2014/main" id="{55987EEB-8FDA-DF44-AD42-B46114DCEFD5}"/>
              </a:ext>
            </a:extLst>
          </p:cNvPr>
          <p:cNvSpPr>
            <a:spLocks noGrp="1"/>
          </p:cNvSpPr>
          <p:nvPr>
            <p:ph type="body" sz="quarter" idx="20" hasCustomPrompt="1"/>
          </p:nvPr>
        </p:nvSpPr>
        <p:spPr>
          <a:xfrm>
            <a:off x="4413250" y="2269571"/>
            <a:ext cx="2988997" cy="694147"/>
          </a:xfrm>
          <a:prstGeom prst="rect">
            <a:avLst/>
          </a:prstGeom>
          <a:noFill/>
        </p:spPr>
        <p:txBody>
          <a:bodyPr>
            <a:noAutofit/>
          </a:bodyPr>
          <a:lstStyle>
            <a:lvl1pPr marL="0" indent="0">
              <a:buFontTx/>
              <a:buNone/>
              <a:defRPr sz="1600" b="1" i="0" cap="all" baseline="0">
                <a:solidFill>
                  <a:schemeClr val="tx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4" name="Content Placeholder 3">
            <a:extLst>
              <a:ext uri="{FF2B5EF4-FFF2-40B4-BE49-F238E27FC236}">
                <a16:creationId xmlns:a16="http://schemas.microsoft.com/office/drawing/2014/main" id="{DDE38711-42C9-6D49-A75F-8EE74BACC623}"/>
              </a:ext>
            </a:extLst>
          </p:cNvPr>
          <p:cNvSpPr>
            <a:spLocks noGrp="1"/>
          </p:cNvSpPr>
          <p:nvPr>
            <p:ph sz="quarter" idx="21" hasCustomPrompt="1"/>
          </p:nvPr>
        </p:nvSpPr>
        <p:spPr>
          <a:xfrm>
            <a:off x="4413702"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5" name="Text Placeholder 9">
            <a:extLst>
              <a:ext uri="{FF2B5EF4-FFF2-40B4-BE49-F238E27FC236}">
                <a16:creationId xmlns:a16="http://schemas.microsoft.com/office/drawing/2014/main" id="{B294B225-7051-7D45-8E1D-068BDE22CCE1}"/>
              </a:ext>
            </a:extLst>
          </p:cNvPr>
          <p:cNvSpPr>
            <a:spLocks noGrp="1"/>
          </p:cNvSpPr>
          <p:nvPr>
            <p:ph type="body" sz="quarter" idx="22" hasCustomPrompt="1"/>
          </p:nvPr>
        </p:nvSpPr>
        <p:spPr>
          <a:xfrm>
            <a:off x="7966696" y="2269571"/>
            <a:ext cx="2988997" cy="694147"/>
          </a:xfrm>
          <a:prstGeom prst="rect">
            <a:avLst/>
          </a:prstGeom>
          <a:noFill/>
        </p:spPr>
        <p:txBody>
          <a:bodyPr>
            <a:noAutofit/>
          </a:bodyPr>
          <a:lstStyle>
            <a:lvl1pPr marL="0" indent="0">
              <a:buFontTx/>
              <a:buNone/>
              <a:defRPr sz="1600" b="1" i="0" cap="all" baseline="0">
                <a:solidFill>
                  <a:schemeClr val="tx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6" name="Content Placeholder 3">
            <a:extLst>
              <a:ext uri="{FF2B5EF4-FFF2-40B4-BE49-F238E27FC236}">
                <a16:creationId xmlns:a16="http://schemas.microsoft.com/office/drawing/2014/main" id="{9133C24A-3680-F94F-932E-BFE8410E974D}"/>
              </a:ext>
            </a:extLst>
          </p:cNvPr>
          <p:cNvSpPr>
            <a:spLocks noGrp="1"/>
          </p:cNvSpPr>
          <p:nvPr>
            <p:ph sz="quarter" idx="23" hasCustomPrompt="1"/>
          </p:nvPr>
        </p:nvSpPr>
        <p:spPr>
          <a:xfrm>
            <a:off x="7967148"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Tree>
    <p:extLst>
      <p:ext uri="{BB962C8B-B14F-4D97-AF65-F5344CB8AC3E}">
        <p14:creationId xmlns:p14="http://schemas.microsoft.com/office/powerpoint/2010/main" val="393189539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_columns_red 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11" name="Title 1">
            <a:extLst>
              <a:ext uri="{FF2B5EF4-FFF2-40B4-BE49-F238E27FC236}">
                <a16:creationId xmlns:a16="http://schemas.microsoft.com/office/drawing/2014/main" id="{59C231A2-4079-C142-A30E-FD4330F999C9}"/>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3" name="Text Placeholder 9">
            <a:extLst>
              <a:ext uri="{FF2B5EF4-FFF2-40B4-BE49-F238E27FC236}">
                <a16:creationId xmlns:a16="http://schemas.microsoft.com/office/drawing/2014/main" id="{9AC06A8C-E80C-2144-8C6B-3AD26235AE46}"/>
              </a:ext>
            </a:extLst>
          </p:cNvPr>
          <p:cNvSpPr>
            <a:spLocks noGrp="1"/>
          </p:cNvSpPr>
          <p:nvPr>
            <p:ph type="body" sz="quarter" idx="15" hasCustomPrompt="1"/>
          </p:nvPr>
        </p:nvSpPr>
        <p:spPr>
          <a:xfrm>
            <a:off x="5014461" y="2269571"/>
            <a:ext cx="2988997" cy="694147"/>
          </a:xfrm>
          <a:prstGeom prst="rect">
            <a:avLst/>
          </a:prstGeom>
          <a:noFill/>
        </p:spPr>
        <p:txBody>
          <a:bodyPr>
            <a:noAutofit/>
          </a:bodyPr>
          <a:lstStyle>
            <a:lvl1pPr marL="0" indent="0">
              <a:buFontTx/>
              <a:buNone/>
              <a:defRPr sz="1600" b="1" i="0" cap="all" baseline="0">
                <a:solidFill>
                  <a:schemeClr val="tx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4" name="Text Placeholder 11">
            <a:extLst>
              <a:ext uri="{FF2B5EF4-FFF2-40B4-BE49-F238E27FC236}">
                <a16:creationId xmlns:a16="http://schemas.microsoft.com/office/drawing/2014/main" id="{6EB29AB7-EF85-F14D-84FB-2489036F5643}"/>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sp>
        <p:nvSpPr>
          <p:cNvPr id="17" name="Content Placeholder 3">
            <a:extLst>
              <a:ext uri="{FF2B5EF4-FFF2-40B4-BE49-F238E27FC236}">
                <a16:creationId xmlns:a16="http://schemas.microsoft.com/office/drawing/2014/main" id="{F0DC0FE5-9492-3748-A02C-BFE5C2EE64C8}"/>
              </a:ext>
            </a:extLst>
          </p:cNvPr>
          <p:cNvSpPr>
            <a:spLocks noGrp="1"/>
          </p:cNvSpPr>
          <p:nvPr>
            <p:ph sz="quarter" idx="19" hasCustomPrompt="1"/>
          </p:nvPr>
        </p:nvSpPr>
        <p:spPr>
          <a:xfrm>
            <a:off x="501491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8" name="Text Placeholder 9">
            <a:extLst>
              <a:ext uri="{FF2B5EF4-FFF2-40B4-BE49-F238E27FC236}">
                <a16:creationId xmlns:a16="http://schemas.microsoft.com/office/drawing/2014/main" id="{0801D973-D4E6-F946-824B-5E3C34E88CDC}"/>
              </a:ext>
            </a:extLst>
          </p:cNvPr>
          <p:cNvSpPr>
            <a:spLocks noGrp="1"/>
          </p:cNvSpPr>
          <p:nvPr>
            <p:ph type="body" sz="quarter" idx="20" hasCustomPrompt="1"/>
          </p:nvPr>
        </p:nvSpPr>
        <p:spPr>
          <a:xfrm>
            <a:off x="8092941" y="2269571"/>
            <a:ext cx="2988997" cy="694147"/>
          </a:xfrm>
          <a:prstGeom prst="rect">
            <a:avLst/>
          </a:prstGeom>
          <a:noFill/>
        </p:spPr>
        <p:txBody>
          <a:bodyPr>
            <a:noAutofit/>
          </a:bodyPr>
          <a:lstStyle>
            <a:lvl1pPr marL="0" indent="0">
              <a:buFontTx/>
              <a:buNone/>
              <a:defRPr sz="1600" b="1" i="0" cap="all" baseline="0">
                <a:solidFill>
                  <a:schemeClr val="tx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9" name="Content Placeholder 3">
            <a:extLst>
              <a:ext uri="{FF2B5EF4-FFF2-40B4-BE49-F238E27FC236}">
                <a16:creationId xmlns:a16="http://schemas.microsoft.com/office/drawing/2014/main" id="{DDDFFD65-4213-0748-88CD-FD0B7985CBB7}"/>
              </a:ext>
            </a:extLst>
          </p:cNvPr>
          <p:cNvSpPr>
            <a:spLocks noGrp="1"/>
          </p:cNvSpPr>
          <p:nvPr>
            <p:ph sz="quarter" idx="21" hasCustomPrompt="1"/>
          </p:nvPr>
        </p:nvSpPr>
        <p:spPr>
          <a:xfrm>
            <a:off x="809339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5">
            <a:extLst>
              <a:ext uri="{FF2B5EF4-FFF2-40B4-BE49-F238E27FC236}">
                <a16:creationId xmlns:a16="http://schemas.microsoft.com/office/drawing/2014/main" id="{7D2B0047-6066-4545-9771-4A7C869FC687}"/>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Arial" panose="020B0604020202020204" pitchFamily="34"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1794558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_C_black">
    <p:bg>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048D0-1836-F948-BB96-269312D8DC9F}"/>
              </a:ext>
            </a:extLst>
          </p:cNvPr>
          <p:cNvSpPr>
            <a:spLocks noGrp="1"/>
          </p:cNvSpPr>
          <p:nvPr>
            <p:ph type="ctrTitle" hasCustomPrompt="1"/>
          </p:nvPr>
        </p:nvSpPr>
        <p:spPr>
          <a:xfrm>
            <a:off x="925032" y="1733107"/>
            <a:ext cx="5723860" cy="1925711"/>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Presentation Title LONG VERSION WITH MULTIPLE LINES</a:t>
            </a:r>
          </a:p>
        </p:txBody>
      </p:sp>
      <p:pic>
        <p:nvPicPr>
          <p:cNvPr id="5" name="Picture 4">
            <a:extLst>
              <a:ext uri="{FF2B5EF4-FFF2-40B4-BE49-F238E27FC236}">
                <a16:creationId xmlns:a16="http://schemas.microsoft.com/office/drawing/2014/main" id="{FCE73D03-15BD-014A-A9F7-9BD7AF8C3A31}"/>
              </a:ext>
            </a:extLst>
          </p:cNvPr>
          <p:cNvPicPr>
            <a:picLocks noChangeAspect="1"/>
          </p:cNvPicPr>
          <p:nvPr userDrawn="1"/>
        </p:nvPicPr>
        <p:blipFill>
          <a:blip r:embed="rId2"/>
          <a:stretch>
            <a:fillRect/>
          </a:stretch>
        </p:blipFill>
        <p:spPr>
          <a:xfrm>
            <a:off x="8555074" y="5432648"/>
            <a:ext cx="3200400" cy="1225296"/>
          </a:xfrm>
          <a:prstGeom prst="rect">
            <a:avLst/>
          </a:prstGeom>
        </p:spPr>
      </p:pic>
      <p:sp>
        <p:nvSpPr>
          <p:cNvPr id="6" name="Text Placeholder 5">
            <a:extLst>
              <a:ext uri="{FF2B5EF4-FFF2-40B4-BE49-F238E27FC236}">
                <a16:creationId xmlns:a16="http://schemas.microsoft.com/office/drawing/2014/main" id="{25073A25-DD07-1340-B4B7-17B10379756F}"/>
              </a:ext>
            </a:extLst>
          </p:cNvPr>
          <p:cNvSpPr>
            <a:spLocks noGrp="1"/>
          </p:cNvSpPr>
          <p:nvPr>
            <p:ph type="body" sz="quarter" idx="10" hasCustomPrompt="1"/>
          </p:nvPr>
        </p:nvSpPr>
        <p:spPr>
          <a:xfrm>
            <a:off x="925032" y="3997960"/>
            <a:ext cx="2606675" cy="422275"/>
          </a:xfrm>
          <a:prstGeom prst="rect">
            <a:avLst/>
          </a:prstGeom>
        </p:spPr>
        <p:txBody>
          <a:bodyPr>
            <a:normAutofit/>
          </a:bodyPr>
          <a:lstStyle>
            <a:lvl1pPr marL="0" indent="0" algn="l">
              <a:buNone/>
              <a:defRPr sz="1800" baseline="0">
                <a:solidFill>
                  <a:schemeClr val="tx2"/>
                </a:solidFill>
                <a:latin typeface="Arial" panose="020B0604020202020204" pitchFamily="34" charset="0"/>
              </a:defRPr>
            </a:lvl1pPr>
          </a:lstStyle>
          <a:p>
            <a:pPr lvl="0"/>
            <a:fld id="{137DCF85-C447-AE4B-9BDB-BCE5CF318609}" type="datetime4">
              <a:rPr lang="en-US" smtClean="0"/>
              <a:t>September 6, 2021</a:t>
            </a:fld>
            <a:endParaRPr lang="en-US" dirty="0"/>
          </a:p>
        </p:txBody>
      </p:sp>
    </p:spTree>
    <p:extLst>
      <p:ext uri="{BB962C8B-B14F-4D97-AF65-F5344CB8AC3E}">
        <p14:creationId xmlns:p14="http://schemas.microsoft.com/office/powerpoint/2010/main" val="6113046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ntent_columns_black">
    <p:bg>
      <p:bgPr>
        <a:solidFill>
          <a:schemeClr val="tx1"/>
        </a:solid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13" name="Title 1">
            <a:extLst>
              <a:ext uri="{FF2B5EF4-FFF2-40B4-BE49-F238E27FC236}">
                <a16:creationId xmlns:a16="http://schemas.microsoft.com/office/drawing/2014/main" id="{7BDCEF83-4C03-1540-8FD7-87D64FE7AF6D}"/>
              </a:ext>
            </a:extLst>
          </p:cNvPr>
          <p:cNvSpPr>
            <a:spLocks noGrp="1"/>
          </p:cNvSpPr>
          <p:nvPr>
            <p:ph type="ctrTitle" hasCustomPrompt="1"/>
          </p:nvPr>
        </p:nvSpPr>
        <p:spPr>
          <a:xfrm>
            <a:off x="838200" y="882466"/>
            <a:ext cx="10103069" cy="1154756"/>
          </a:xfrm>
        </p:spPr>
        <p:txBody>
          <a:bodyPr anchor="b" anchorCtr="0">
            <a:noAutofit/>
          </a:bodyPr>
          <a:lstStyle>
            <a:lvl1pPr algn="l">
              <a:lnSpc>
                <a:spcPct val="100000"/>
              </a:lnSpc>
              <a:defRPr sz="2800" b="1" i="0" cap="none"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cxnSp>
        <p:nvCxnSpPr>
          <p:cNvPr id="14" name="Straight Connector 13">
            <a:extLst>
              <a:ext uri="{FF2B5EF4-FFF2-40B4-BE49-F238E27FC236}">
                <a16:creationId xmlns:a16="http://schemas.microsoft.com/office/drawing/2014/main" id="{4CA79A2C-A13D-2D4C-B9E8-C9664B5CD25E}"/>
              </a:ext>
            </a:extLst>
          </p:cNvPr>
          <p:cNvCxnSpPr/>
          <p:nvPr userDrawn="1"/>
        </p:nvCxnSpPr>
        <p:spPr>
          <a:xfrm>
            <a:off x="4114144" y="2265363"/>
            <a:ext cx="0" cy="38797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D66D258-6242-A34E-B930-C698E25525CD}"/>
              </a:ext>
            </a:extLst>
          </p:cNvPr>
          <p:cNvCxnSpPr/>
          <p:nvPr userDrawn="1"/>
        </p:nvCxnSpPr>
        <p:spPr>
          <a:xfrm>
            <a:off x="7676699" y="2265363"/>
            <a:ext cx="0" cy="38797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 Placeholder 9">
            <a:extLst>
              <a:ext uri="{FF2B5EF4-FFF2-40B4-BE49-F238E27FC236}">
                <a16:creationId xmlns:a16="http://schemas.microsoft.com/office/drawing/2014/main" id="{AED91392-AA16-6A4C-8E7E-C2A4F543196E}"/>
              </a:ext>
            </a:extLst>
          </p:cNvPr>
          <p:cNvSpPr>
            <a:spLocks noGrp="1"/>
          </p:cNvSpPr>
          <p:nvPr>
            <p:ph type="body" sz="quarter" idx="15" hasCustomPrompt="1"/>
          </p:nvPr>
        </p:nvSpPr>
        <p:spPr>
          <a:xfrm>
            <a:off x="837748"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2" name="Content Placeholder 3">
            <a:extLst>
              <a:ext uri="{FF2B5EF4-FFF2-40B4-BE49-F238E27FC236}">
                <a16:creationId xmlns:a16="http://schemas.microsoft.com/office/drawing/2014/main" id="{246F8F2E-BDEF-B74A-95F5-E8C05F83FC8E}"/>
              </a:ext>
            </a:extLst>
          </p:cNvPr>
          <p:cNvSpPr>
            <a:spLocks noGrp="1"/>
          </p:cNvSpPr>
          <p:nvPr>
            <p:ph sz="quarter" idx="19" hasCustomPrompt="1"/>
          </p:nvPr>
        </p:nvSpPr>
        <p:spPr>
          <a:xfrm>
            <a:off x="838200"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3" name="Text Placeholder 9">
            <a:extLst>
              <a:ext uri="{FF2B5EF4-FFF2-40B4-BE49-F238E27FC236}">
                <a16:creationId xmlns:a16="http://schemas.microsoft.com/office/drawing/2014/main" id="{813E4453-521E-174B-9488-7B31D9D60CC5}"/>
              </a:ext>
            </a:extLst>
          </p:cNvPr>
          <p:cNvSpPr>
            <a:spLocks noGrp="1"/>
          </p:cNvSpPr>
          <p:nvPr>
            <p:ph type="body" sz="quarter" idx="20" hasCustomPrompt="1"/>
          </p:nvPr>
        </p:nvSpPr>
        <p:spPr>
          <a:xfrm>
            <a:off x="4413250"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4" name="Content Placeholder 3">
            <a:extLst>
              <a:ext uri="{FF2B5EF4-FFF2-40B4-BE49-F238E27FC236}">
                <a16:creationId xmlns:a16="http://schemas.microsoft.com/office/drawing/2014/main" id="{5A34013A-06FD-6640-8DB0-FC16E160A472}"/>
              </a:ext>
            </a:extLst>
          </p:cNvPr>
          <p:cNvSpPr>
            <a:spLocks noGrp="1"/>
          </p:cNvSpPr>
          <p:nvPr>
            <p:ph sz="quarter" idx="21" hasCustomPrompt="1"/>
          </p:nvPr>
        </p:nvSpPr>
        <p:spPr>
          <a:xfrm>
            <a:off x="4413702"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5" name="Text Placeholder 9">
            <a:extLst>
              <a:ext uri="{FF2B5EF4-FFF2-40B4-BE49-F238E27FC236}">
                <a16:creationId xmlns:a16="http://schemas.microsoft.com/office/drawing/2014/main" id="{CBDBD18D-D586-7941-875D-DFEA83253893}"/>
              </a:ext>
            </a:extLst>
          </p:cNvPr>
          <p:cNvSpPr>
            <a:spLocks noGrp="1"/>
          </p:cNvSpPr>
          <p:nvPr>
            <p:ph type="body" sz="quarter" idx="22" hasCustomPrompt="1"/>
          </p:nvPr>
        </p:nvSpPr>
        <p:spPr>
          <a:xfrm>
            <a:off x="7966696"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6" name="Content Placeholder 3">
            <a:extLst>
              <a:ext uri="{FF2B5EF4-FFF2-40B4-BE49-F238E27FC236}">
                <a16:creationId xmlns:a16="http://schemas.microsoft.com/office/drawing/2014/main" id="{07C1A933-5332-CA49-9FAF-AF4AC536C8ED}"/>
              </a:ext>
            </a:extLst>
          </p:cNvPr>
          <p:cNvSpPr>
            <a:spLocks noGrp="1"/>
          </p:cNvSpPr>
          <p:nvPr>
            <p:ph sz="quarter" idx="23" hasCustomPrompt="1"/>
          </p:nvPr>
        </p:nvSpPr>
        <p:spPr>
          <a:xfrm>
            <a:off x="7967148"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Tree>
    <p:extLst>
      <p:ext uri="{BB962C8B-B14F-4D97-AF65-F5344CB8AC3E}">
        <p14:creationId xmlns:p14="http://schemas.microsoft.com/office/powerpoint/2010/main" val="11069413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ntent_columns_black 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11" name="Title 1">
            <a:extLst>
              <a:ext uri="{FF2B5EF4-FFF2-40B4-BE49-F238E27FC236}">
                <a16:creationId xmlns:a16="http://schemas.microsoft.com/office/drawing/2014/main" id="{8B862D9D-B1D9-D241-BBC4-55C2568E150E}"/>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3" name="Text Placeholder 9">
            <a:extLst>
              <a:ext uri="{FF2B5EF4-FFF2-40B4-BE49-F238E27FC236}">
                <a16:creationId xmlns:a16="http://schemas.microsoft.com/office/drawing/2014/main" id="{62F8C19E-2B9D-6040-972F-2228E70442C9}"/>
              </a:ext>
            </a:extLst>
          </p:cNvPr>
          <p:cNvSpPr>
            <a:spLocks noGrp="1"/>
          </p:cNvSpPr>
          <p:nvPr>
            <p:ph type="body" sz="quarter" idx="15" hasCustomPrompt="1"/>
          </p:nvPr>
        </p:nvSpPr>
        <p:spPr>
          <a:xfrm>
            <a:off x="501446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4" name="Text Placeholder 11">
            <a:extLst>
              <a:ext uri="{FF2B5EF4-FFF2-40B4-BE49-F238E27FC236}">
                <a16:creationId xmlns:a16="http://schemas.microsoft.com/office/drawing/2014/main" id="{B4F07CAA-8C40-5041-96B9-8DDC9734ED58}"/>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sp>
        <p:nvSpPr>
          <p:cNvPr id="17" name="Content Placeholder 3">
            <a:extLst>
              <a:ext uri="{FF2B5EF4-FFF2-40B4-BE49-F238E27FC236}">
                <a16:creationId xmlns:a16="http://schemas.microsoft.com/office/drawing/2014/main" id="{BA3138CC-7D65-3F45-B9A1-3801F4E19C35}"/>
              </a:ext>
            </a:extLst>
          </p:cNvPr>
          <p:cNvSpPr>
            <a:spLocks noGrp="1"/>
          </p:cNvSpPr>
          <p:nvPr>
            <p:ph sz="quarter" idx="19" hasCustomPrompt="1"/>
          </p:nvPr>
        </p:nvSpPr>
        <p:spPr>
          <a:xfrm>
            <a:off x="501491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8" name="Text Placeholder 9">
            <a:extLst>
              <a:ext uri="{FF2B5EF4-FFF2-40B4-BE49-F238E27FC236}">
                <a16:creationId xmlns:a16="http://schemas.microsoft.com/office/drawing/2014/main" id="{57301A3B-2F81-654A-A9FA-9ED7C8CD466A}"/>
              </a:ext>
            </a:extLst>
          </p:cNvPr>
          <p:cNvSpPr>
            <a:spLocks noGrp="1"/>
          </p:cNvSpPr>
          <p:nvPr>
            <p:ph type="body" sz="quarter" idx="20" hasCustomPrompt="1"/>
          </p:nvPr>
        </p:nvSpPr>
        <p:spPr>
          <a:xfrm>
            <a:off x="809294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9" name="Content Placeholder 3">
            <a:extLst>
              <a:ext uri="{FF2B5EF4-FFF2-40B4-BE49-F238E27FC236}">
                <a16:creationId xmlns:a16="http://schemas.microsoft.com/office/drawing/2014/main" id="{8C13951A-672E-2640-98A5-0588B10500C5}"/>
              </a:ext>
            </a:extLst>
          </p:cNvPr>
          <p:cNvSpPr>
            <a:spLocks noGrp="1"/>
          </p:cNvSpPr>
          <p:nvPr>
            <p:ph sz="quarter" idx="21" hasCustomPrompt="1"/>
          </p:nvPr>
        </p:nvSpPr>
        <p:spPr>
          <a:xfrm>
            <a:off x="809339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5">
            <a:extLst>
              <a:ext uri="{FF2B5EF4-FFF2-40B4-BE49-F238E27FC236}">
                <a16:creationId xmlns:a16="http://schemas.microsoft.com/office/drawing/2014/main" id="{8E186CF2-0626-F141-9B97-BCF9454D1A1F}"/>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Arial" panose="020B0604020202020204" pitchFamily="34" charset="0"/>
                <a:cs typeface="Arial" panose="020B0604020202020204" pitchFamily="34"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166883027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Content_columns_black 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11" name="Title 1">
            <a:extLst>
              <a:ext uri="{FF2B5EF4-FFF2-40B4-BE49-F238E27FC236}">
                <a16:creationId xmlns:a16="http://schemas.microsoft.com/office/drawing/2014/main" id="{8B862D9D-B1D9-D241-BBC4-55C2568E150E}"/>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3" name="Text Placeholder 9">
            <a:extLst>
              <a:ext uri="{FF2B5EF4-FFF2-40B4-BE49-F238E27FC236}">
                <a16:creationId xmlns:a16="http://schemas.microsoft.com/office/drawing/2014/main" id="{62F8C19E-2B9D-6040-972F-2228E70442C9}"/>
              </a:ext>
            </a:extLst>
          </p:cNvPr>
          <p:cNvSpPr>
            <a:spLocks noGrp="1"/>
          </p:cNvSpPr>
          <p:nvPr>
            <p:ph type="body" sz="quarter" idx="15" hasCustomPrompt="1"/>
          </p:nvPr>
        </p:nvSpPr>
        <p:spPr>
          <a:xfrm>
            <a:off x="5014461" y="2269571"/>
            <a:ext cx="6055673"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subhead text</a:t>
            </a:r>
          </a:p>
        </p:txBody>
      </p:sp>
      <p:sp>
        <p:nvSpPr>
          <p:cNvPr id="14" name="Text Placeholder 11">
            <a:extLst>
              <a:ext uri="{FF2B5EF4-FFF2-40B4-BE49-F238E27FC236}">
                <a16:creationId xmlns:a16="http://schemas.microsoft.com/office/drawing/2014/main" id="{B4F07CAA-8C40-5041-96B9-8DDC9734ED58}"/>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sp>
        <p:nvSpPr>
          <p:cNvPr id="17" name="Content Placeholder 3">
            <a:extLst>
              <a:ext uri="{FF2B5EF4-FFF2-40B4-BE49-F238E27FC236}">
                <a16:creationId xmlns:a16="http://schemas.microsoft.com/office/drawing/2014/main" id="{BA3138CC-7D65-3F45-B9A1-3801F4E19C35}"/>
              </a:ext>
            </a:extLst>
          </p:cNvPr>
          <p:cNvSpPr>
            <a:spLocks noGrp="1"/>
          </p:cNvSpPr>
          <p:nvPr>
            <p:ph sz="quarter" idx="19" hasCustomPrompt="1"/>
          </p:nvPr>
        </p:nvSpPr>
        <p:spPr>
          <a:xfrm>
            <a:off x="5014913" y="2963863"/>
            <a:ext cx="6056210"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5">
            <a:extLst>
              <a:ext uri="{FF2B5EF4-FFF2-40B4-BE49-F238E27FC236}">
                <a16:creationId xmlns:a16="http://schemas.microsoft.com/office/drawing/2014/main" id="{8E186CF2-0626-F141-9B97-BCF9454D1A1F}"/>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Arial" panose="020B0604020202020204" pitchFamily="34" charset="0"/>
                <a:cs typeface="Arial" panose="020B0604020202020204" pitchFamily="34"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110130120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ntent_columns_black ALT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11" name="Title 1">
            <a:extLst>
              <a:ext uri="{FF2B5EF4-FFF2-40B4-BE49-F238E27FC236}">
                <a16:creationId xmlns:a16="http://schemas.microsoft.com/office/drawing/2014/main" id="{3F923471-1316-5545-8DB5-7A4C57E44BAD}"/>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3" name="Text Placeholder 9">
            <a:extLst>
              <a:ext uri="{FF2B5EF4-FFF2-40B4-BE49-F238E27FC236}">
                <a16:creationId xmlns:a16="http://schemas.microsoft.com/office/drawing/2014/main" id="{ABB5F7DE-EEF3-1743-BF0E-14EC63493603}"/>
              </a:ext>
            </a:extLst>
          </p:cNvPr>
          <p:cNvSpPr>
            <a:spLocks noGrp="1"/>
          </p:cNvSpPr>
          <p:nvPr>
            <p:ph type="body" sz="quarter" idx="15" hasCustomPrompt="1"/>
          </p:nvPr>
        </p:nvSpPr>
        <p:spPr>
          <a:xfrm>
            <a:off x="501446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4" name="Text Placeholder 11">
            <a:extLst>
              <a:ext uri="{FF2B5EF4-FFF2-40B4-BE49-F238E27FC236}">
                <a16:creationId xmlns:a16="http://schemas.microsoft.com/office/drawing/2014/main" id="{BD5D7ABF-6CE4-A141-A308-B40140BB333C}"/>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sp>
        <p:nvSpPr>
          <p:cNvPr id="17" name="Content Placeholder 3">
            <a:extLst>
              <a:ext uri="{FF2B5EF4-FFF2-40B4-BE49-F238E27FC236}">
                <a16:creationId xmlns:a16="http://schemas.microsoft.com/office/drawing/2014/main" id="{0D89C73D-6F91-314A-A11F-88BBD17F65B6}"/>
              </a:ext>
            </a:extLst>
          </p:cNvPr>
          <p:cNvSpPr>
            <a:spLocks noGrp="1"/>
          </p:cNvSpPr>
          <p:nvPr>
            <p:ph sz="quarter" idx="19" hasCustomPrompt="1"/>
          </p:nvPr>
        </p:nvSpPr>
        <p:spPr>
          <a:xfrm>
            <a:off x="501491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8" name="Text Placeholder 9">
            <a:extLst>
              <a:ext uri="{FF2B5EF4-FFF2-40B4-BE49-F238E27FC236}">
                <a16:creationId xmlns:a16="http://schemas.microsoft.com/office/drawing/2014/main" id="{8F65F8D9-3040-6641-800B-E71E88C5D870}"/>
              </a:ext>
            </a:extLst>
          </p:cNvPr>
          <p:cNvSpPr>
            <a:spLocks noGrp="1"/>
          </p:cNvSpPr>
          <p:nvPr>
            <p:ph type="body" sz="quarter" idx="20" hasCustomPrompt="1"/>
          </p:nvPr>
        </p:nvSpPr>
        <p:spPr>
          <a:xfrm>
            <a:off x="809294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9" name="Content Placeholder 3">
            <a:extLst>
              <a:ext uri="{FF2B5EF4-FFF2-40B4-BE49-F238E27FC236}">
                <a16:creationId xmlns:a16="http://schemas.microsoft.com/office/drawing/2014/main" id="{70A625AF-C2EC-394F-8E29-626A65B1C408}"/>
              </a:ext>
            </a:extLst>
          </p:cNvPr>
          <p:cNvSpPr>
            <a:spLocks noGrp="1"/>
          </p:cNvSpPr>
          <p:nvPr>
            <p:ph sz="quarter" idx="21" hasCustomPrompt="1"/>
          </p:nvPr>
        </p:nvSpPr>
        <p:spPr>
          <a:xfrm>
            <a:off x="809339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5">
            <a:extLst>
              <a:ext uri="{FF2B5EF4-FFF2-40B4-BE49-F238E27FC236}">
                <a16:creationId xmlns:a16="http://schemas.microsoft.com/office/drawing/2014/main" id="{76F05EC9-AF96-8E42-B8F4-64E9730C657C}"/>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Arial" panose="020B0604020202020204" pitchFamily="34" charset="0"/>
                <a:cs typeface="Arial" panose="020B0604020202020204" pitchFamily="34"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3809357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Content_columns_black ALT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11" name="Title 1">
            <a:extLst>
              <a:ext uri="{FF2B5EF4-FFF2-40B4-BE49-F238E27FC236}">
                <a16:creationId xmlns:a16="http://schemas.microsoft.com/office/drawing/2014/main" id="{3F923471-1316-5545-8DB5-7A4C57E44BAD}"/>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3" name="Text Placeholder 9">
            <a:extLst>
              <a:ext uri="{FF2B5EF4-FFF2-40B4-BE49-F238E27FC236}">
                <a16:creationId xmlns:a16="http://schemas.microsoft.com/office/drawing/2014/main" id="{ABB5F7DE-EEF3-1743-BF0E-14EC63493603}"/>
              </a:ext>
            </a:extLst>
          </p:cNvPr>
          <p:cNvSpPr>
            <a:spLocks noGrp="1"/>
          </p:cNvSpPr>
          <p:nvPr>
            <p:ph type="body" sz="quarter" idx="15" hasCustomPrompt="1"/>
          </p:nvPr>
        </p:nvSpPr>
        <p:spPr>
          <a:xfrm>
            <a:off x="5014461" y="2269571"/>
            <a:ext cx="6055673"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subhead text</a:t>
            </a:r>
          </a:p>
        </p:txBody>
      </p:sp>
      <p:sp>
        <p:nvSpPr>
          <p:cNvPr id="14" name="Text Placeholder 11">
            <a:extLst>
              <a:ext uri="{FF2B5EF4-FFF2-40B4-BE49-F238E27FC236}">
                <a16:creationId xmlns:a16="http://schemas.microsoft.com/office/drawing/2014/main" id="{BD5D7ABF-6CE4-A141-A308-B40140BB333C}"/>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sp>
        <p:nvSpPr>
          <p:cNvPr id="17" name="Content Placeholder 3">
            <a:extLst>
              <a:ext uri="{FF2B5EF4-FFF2-40B4-BE49-F238E27FC236}">
                <a16:creationId xmlns:a16="http://schemas.microsoft.com/office/drawing/2014/main" id="{0D89C73D-6F91-314A-A11F-88BBD17F65B6}"/>
              </a:ext>
            </a:extLst>
          </p:cNvPr>
          <p:cNvSpPr>
            <a:spLocks noGrp="1"/>
          </p:cNvSpPr>
          <p:nvPr>
            <p:ph sz="quarter" idx="19" hasCustomPrompt="1"/>
          </p:nvPr>
        </p:nvSpPr>
        <p:spPr>
          <a:xfrm>
            <a:off x="5014913" y="2963863"/>
            <a:ext cx="6056210"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5">
            <a:extLst>
              <a:ext uri="{FF2B5EF4-FFF2-40B4-BE49-F238E27FC236}">
                <a16:creationId xmlns:a16="http://schemas.microsoft.com/office/drawing/2014/main" id="{76F05EC9-AF96-8E42-B8F4-64E9730C657C}"/>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Arial" panose="020B0604020202020204" pitchFamily="34" charset="0"/>
                <a:cs typeface="Arial" panose="020B0604020202020204" pitchFamily="34"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29523363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ntent_columns_white">
    <p:bg>
      <p:bgPr>
        <a:solidFill>
          <a:schemeClr val="bg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A79644B-9DD6-B842-9E09-61AC441BB46F}"/>
              </a:ext>
            </a:extLst>
          </p:cNvPr>
          <p:cNvSpPr>
            <a:spLocks noGrp="1"/>
          </p:cNvSpPr>
          <p:nvPr>
            <p:ph type="ctrTitle" hasCustomPrompt="1"/>
          </p:nvPr>
        </p:nvSpPr>
        <p:spPr>
          <a:xfrm>
            <a:off x="838200" y="882466"/>
            <a:ext cx="10103069" cy="1154756"/>
          </a:xfrm>
        </p:spPr>
        <p:txBody>
          <a:bodyPr anchor="b" anchorCtr="0">
            <a:noAutofit/>
          </a:bodyPr>
          <a:lstStyle>
            <a:lvl1pPr algn="l">
              <a:lnSpc>
                <a:spcPct val="100000"/>
              </a:lnSpc>
              <a:defRPr sz="2800" b="1" i="0" cap="none" baseline="0">
                <a:solidFill>
                  <a:schemeClr val="tx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cxnSp>
        <p:nvCxnSpPr>
          <p:cNvPr id="4" name="Straight Connector 3">
            <a:extLst>
              <a:ext uri="{FF2B5EF4-FFF2-40B4-BE49-F238E27FC236}">
                <a16:creationId xmlns:a16="http://schemas.microsoft.com/office/drawing/2014/main" id="{79C45948-1A02-2848-8588-4732A2AD978A}"/>
              </a:ext>
            </a:extLst>
          </p:cNvPr>
          <p:cNvCxnSpPr/>
          <p:nvPr userDrawn="1"/>
        </p:nvCxnSpPr>
        <p:spPr>
          <a:xfrm>
            <a:off x="4114144" y="2265363"/>
            <a:ext cx="0" cy="387979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D7244F8-F3EC-3E4A-AAF1-1409EA2551C9}"/>
              </a:ext>
            </a:extLst>
          </p:cNvPr>
          <p:cNvCxnSpPr/>
          <p:nvPr userDrawn="1"/>
        </p:nvCxnSpPr>
        <p:spPr>
          <a:xfrm>
            <a:off x="7676699" y="2265363"/>
            <a:ext cx="0" cy="387979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8B536CEC-E045-504C-B7BC-C0D93AD00395}"/>
              </a:ext>
            </a:extLst>
          </p:cNvPr>
          <p:cNvPicPr>
            <a:picLocks noChangeAspect="1"/>
          </p:cNvPicPr>
          <p:nvPr userDrawn="1"/>
        </p:nvPicPr>
        <p:blipFill>
          <a:blip r:embed="rId2"/>
          <a:srcRect/>
          <a:stretch/>
        </p:blipFill>
        <p:spPr>
          <a:xfrm>
            <a:off x="9629548" y="6421980"/>
            <a:ext cx="2025650" cy="273050"/>
          </a:xfrm>
          <a:prstGeom prst="rect">
            <a:avLst/>
          </a:prstGeom>
        </p:spPr>
      </p:pic>
      <p:sp>
        <p:nvSpPr>
          <p:cNvPr id="14" name="Slide Number Placeholder 6">
            <a:extLst>
              <a:ext uri="{FF2B5EF4-FFF2-40B4-BE49-F238E27FC236}">
                <a16:creationId xmlns:a16="http://schemas.microsoft.com/office/drawing/2014/main" id="{DE6B4A2E-7D2F-354E-98DA-AD1F10B6F120}"/>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dirty="0"/>
              <a:t>|  </a:t>
            </a:r>
            <a:fld id="{97BFF72C-5ACC-BF44-8A77-29ED5F2D29E3}" type="slidenum">
              <a:rPr lang="en-US" smtClean="0"/>
              <a:pPr/>
              <a:t>‹#›</a:t>
            </a:fld>
            <a:endParaRPr lang="en-US" dirty="0"/>
          </a:p>
        </p:txBody>
      </p:sp>
      <p:sp>
        <p:nvSpPr>
          <p:cNvPr id="20" name="Text Placeholder 9">
            <a:extLst>
              <a:ext uri="{FF2B5EF4-FFF2-40B4-BE49-F238E27FC236}">
                <a16:creationId xmlns:a16="http://schemas.microsoft.com/office/drawing/2014/main" id="{9ECC0AC2-35F4-D143-A2BA-4A76B175887C}"/>
              </a:ext>
            </a:extLst>
          </p:cNvPr>
          <p:cNvSpPr>
            <a:spLocks noGrp="1"/>
          </p:cNvSpPr>
          <p:nvPr>
            <p:ph type="body" sz="quarter" idx="15" hasCustomPrompt="1"/>
          </p:nvPr>
        </p:nvSpPr>
        <p:spPr>
          <a:xfrm>
            <a:off x="837748"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1" name="Content Placeholder 3">
            <a:extLst>
              <a:ext uri="{FF2B5EF4-FFF2-40B4-BE49-F238E27FC236}">
                <a16:creationId xmlns:a16="http://schemas.microsoft.com/office/drawing/2014/main" id="{5267ACCD-715D-994C-B6EF-9AB34A713F81}"/>
              </a:ext>
            </a:extLst>
          </p:cNvPr>
          <p:cNvSpPr>
            <a:spLocks noGrp="1"/>
          </p:cNvSpPr>
          <p:nvPr>
            <p:ph sz="quarter" idx="19" hasCustomPrompt="1"/>
          </p:nvPr>
        </p:nvSpPr>
        <p:spPr>
          <a:xfrm>
            <a:off x="838200" y="2963863"/>
            <a:ext cx="2989262" cy="3181350"/>
          </a:xfrm>
        </p:spPr>
        <p:txBody>
          <a:bodyPr>
            <a:no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9">
            <a:extLst>
              <a:ext uri="{FF2B5EF4-FFF2-40B4-BE49-F238E27FC236}">
                <a16:creationId xmlns:a16="http://schemas.microsoft.com/office/drawing/2014/main" id="{3059BBBB-B622-5148-89DC-493B0F069B24}"/>
              </a:ext>
            </a:extLst>
          </p:cNvPr>
          <p:cNvSpPr>
            <a:spLocks noGrp="1"/>
          </p:cNvSpPr>
          <p:nvPr>
            <p:ph type="body" sz="quarter" idx="20" hasCustomPrompt="1"/>
          </p:nvPr>
        </p:nvSpPr>
        <p:spPr>
          <a:xfrm>
            <a:off x="4413250"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3" name="Content Placeholder 3">
            <a:extLst>
              <a:ext uri="{FF2B5EF4-FFF2-40B4-BE49-F238E27FC236}">
                <a16:creationId xmlns:a16="http://schemas.microsoft.com/office/drawing/2014/main" id="{ACA4CF02-65DA-D54B-92A5-1D8E77F9B9D1}"/>
              </a:ext>
            </a:extLst>
          </p:cNvPr>
          <p:cNvSpPr>
            <a:spLocks noGrp="1"/>
          </p:cNvSpPr>
          <p:nvPr>
            <p:ph sz="quarter" idx="21" hasCustomPrompt="1"/>
          </p:nvPr>
        </p:nvSpPr>
        <p:spPr>
          <a:xfrm>
            <a:off x="4413702" y="2963863"/>
            <a:ext cx="2989262" cy="3181350"/>
          </a:xfrm>
        </p:spPr>
        <p:txBody>
          <a:bodyPr>
            <a:no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6" name="Text Placeholder 9">
            <a:extLst>
              <a:ext uri="{FF2B5EF4-FFF2-40B4-BE49-F238E27FC236}">
                <a16:creationId xmlns:a16="http://schemas.microsoft.com/office/drawing/2014/main" id="{7099A253-B33E-C940-A0F3-8AFC8FEBFCA7}"/>
              </a:ext>
            </a:extLst>
          </p:cNvPr>
          <p:cNvSpPr>
            <a:spLocks noGrp="1"/>
          </p:cNvSpPr>
          <p:nvPr>
            <p:ph type="body" sz="quarter" idx="22" hasCustomPrompt="1"/>
          </p:nvPr>
        </p:nvSpPr>
        <p:spPr>
          <a:xfrm>
            <a:off x="7966696"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7" name="Content Placeholder 3">
            <a:extLst>
              <a:ext uri="{FF2B5EF4-FFF2-40B4-BE49-F238E27FC236}">
                <a16:creationId xmlns:a16="http://schemas.microsoft.com/office/drawing/2014/main" id="{A6A63EC1-455B-5A48-8D44-AF9231C03594}"/>
              </a:ext>
            </a:extLst>
          </p:cNvPr>
          <p:cNvSpPr>
            <a:spLocks noGrp="1"/>
          </p:cNvSpPr>
          <p:nvPr>
            <p:ph sz="quarter" idx="23" hasCustomPrompt="1"/>
          </p:nvPr>
        </p:nvSpPr>
        <p:spPr>
          <a:xfrm>
            <a:off x="7967148" y="2963863"/>
            <a:ext cx="2989262" cy="3181350"/>
          </a:xfrm>
        </p:spPr>
        <p:txBody>
          <a:bodyPr>
            <a:no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Tree>
    <p:extLst>
      <p:ext uri="{BB962C8B-B14F-4D97-AF65-F5344CB8AC3E}">
        <p14:creationId xmlns:p14="http://schemas.microsoft.com/office/powerpoint/2010/main" val="3722920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ntent_columns_white 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A79644B-9DD6-B842-9E09-61AC441BB46F}"/>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tx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6" name="Text Placeholder 9">
            <a:extLst>
              <a:ext uri="{FF2B5EF4-FFF2-40B4-BE49-F238E27FC236}">
                <a16:creationId xmlns:a16="http://schemas.microsoft.com/office/drawing/2014/main" id="{7FF33B68-64E6-C341-B24A-117816165077}"/>
              </a:ext>
            </a:extLst>
          </p:cNvPr>
          <p:cNvSpPr>
            <a:spLocks noGrp="1"/>
          </p:cNvSpPr>
          <p:nvPr>
            <p:ph type="body" sz="quarter" idx="15" hasCustomPrompt="1"/>
          </p:nvPr>
        </p:nvSpPr>
        <p:spPr>
          <a:xfrm>
            <a:off x="501446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2" name="Text Placeholder 11">
            <a:extLst>
              <a:ext uri="{FF2B5EF4-FFF2-40B4-BE49-F238E27FC236}">
                <a16:creationId xmlns:a16="http://schemas.microsoft.com/office/drawing/2014/main" id="{765B1A84-3196-554A-A801-26C3736695CD}"/>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pic>
        <p:nvPicPr>
          <p:cNvPr id="11" name="Picture 10">
            <a:extLst>
              <a:ext uri="{FF2B5EF4-FFF2-40B4-BE49-F238E27FC236}">
                <a16:creationId xmlns:a16="http://schemas.microsoft.com/office/drawing/2014/main" id="{DEE4D894-A29D-9643-8631-0B759B2E400E}"/>
              </a:ext>
            </a:extLst>
          </p:cNvPr>
          <p:cNvPicPr>
            <a:picLocks noChangeAspect="1"/>
          </p:cNvPicPr>
          <p:nvPr userDrawn="1"/>
        </p:nvPicPr>
        <p:blipFill>
          <a:blip r:embed="rId3"/>
          <a:srcRect/>
          <a:stretch/>
        </p:blipFill>
        <p:spPr>
          <a:xfrm>
            <a:off x="9629548" y="6421980"/>
            <a:ext cx="2025650" cy="273050"/>
          </a:xfrm>
          <a:prstGeom prst="rect">
            <a:avLst/>
          </a:prstGeom>
        </p:spPr>
      </p:pic>
      <p:sp>
        <p:nvSpPr>
          <p:cNvPr id="13" name="Slide Number Placeholder 6">
            <a:extLst>
              <a:ext uri="{FF2B5EF4-FFF2-40B4-BE49-F238E27FC236}">
                <a16:creationId xmlns:a16="http://schemas.microsoft.com/office/drawing/2014/main" id="{30964279-42E7-9C4A-9068-DC846E7900AE}"/>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dirty="0"/>
              <a:t>|  </a:t>
            </a:r>
            <a:fld id="{97BFF72C-5ACC-BF44-8A77-29ED5F2D29E3}" type="slidenum">
              <a:rPr lang="en-US" smtClean="0"/>
              <a:pPr/>
              <a:t>‹#›</a:t>
            </a:fld>
            <a:endParaRPr lang="en-US" dirty="0"/>
          </a:p>
        </p:txBody>
      </p:sp>
      <p:sp>
        <p:nvSpPr>
          <p:cNvPr id="4" name="Content Placeholder 3">
            <a:extLst>
              <a:ext uri="{FF2B5EF4-FFF2-40B4-BE49-F238E27FC236}">
                <a16:creationId xmlns:a16="http://schemas.microsoft.com/office/drawing/2014/main" id="{2A50C5A1-0B93-3742-B8DF-BE63504FBD47}"/>
              </a:ext>
            </a:extLst>
          </p:cNvPr>
          <p:cNvSpPr>
            <a:spLocks noGrp="1"/>
          </p:cNvSpPr>
          <p:nvPr>
            <p:ph sz="quarter" idx="19" hasCustomPrompt="1"/>
          </p:nvPr>
        </p:nvSpPr>
        <p:spPr>
          <a:xfrm>
            <a:off x="5014913" y="2963863"/>
            <a:ext cx="2989262" cy="3181350"/>
          </a:xfrm>
        </p:spPr>
        <p:txBody>
          <a:bodyPr>
            <a:no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4" name="Text Placeholder 9">
            <a:extLst>
              <a:ext uri="{FF2B5EF4-FFF2-40B4-BE49-F238E27FC236}">
                <a16:creationId xmlns:a16="http://schemas.microsoft.com/office/drawing/2014/main" id="{E0955E23-5237-5C44-908C-77D23F74F37F}"/>
              </a:ext>
            </a:extLst>
          </p:cNvPr>
          <p:cNvSpPr>
            <a:spLocks noGrp="1"/>
          </p:cNvSpPr>
          <p:nvPr>
            <p:ph type="body" sz="quarter" idx="20" hasCustomPrompt="1"/>
          </p:nvPr>
        </p:nvSpPr>
        <p:spPr>
          <a:xfrm>
            <a:off x="809294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7" name="Content Placeholder 3">
            <a:extLst>
              <a:ext uri="{FF2B5EF4-FFF2-40B4-BE49-F238E27FC236}">
                <a16:creationId xmlns:a16="http://schemas.microsoft.com/office/drawing/2014/main" id="{47CA2110-10A1-024F-BB4A-7E1F52781BD9}"/>
              </a:ext>
            </a:extLst>
          </p:cNvPr>
          <p:cNvSpPr>
            <a:spLocks noGrp="1"/>
          </p:cNvSpPr>
          <p:nvPr>
            <p:ph sz="quarter" idx="21" hasCustomPrompt="1"/>
          </p:nvPr>
        </p:nvSpPr>
        <p:spPr>
          <a:xfrm>
            <a:off x="8093393" y="2963863"/>
            <a:ext cx="2989262" cy="3181350"/>
          </a:xfrm>
        </p:spPr>
        <p:txBody>
          <a:bodyPr>
            <a:no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6" name="Text Placeholder 5">
            <a:extLst>
              <a:ext uri="{FF2B5EF4-FFF2-40B4-BE49-F238E27FC236}">
                <a16:creationId xmlns:a16="http://schemas.microsoft.com/office/drawing/2014/main" id="{C7663013-5E70-994C-A13B-9B5231AEC8A7}"/>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Gotham Office" panose="02000000000000000000" pitchFamily="2"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105906028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Content_white 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A79644B-9DD6-B842-9E09-61AC441BB46F}"/>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tx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6" name="Text Placeholder 9">
            <a:extLst>
              <a:ext uri="{FF2B5EF4-FFF2-40B4-BE49-F238E27FC236}">
                <a16:creationId xmlns:a16="http://schemas.microsoft.com/office/drawing/2014/main" id="{7FF33B68-64E6-C341-B24A-117816165077}"/>
              </a:ext>
            </a:extLst>
          </p:cNvPr>
          <p:cNvSpPr>
            <a:spLocks noGrp="1"/>
          </p:cNvSpPr>
          <p:nvPr>
            <p:ph type="body" sz="quarter" idx="15" hasCustomPrompt="1"/>
          </p:nvPr>
        </p:nvSpPr>
        <p:spPr>
          <a:xfrm>
            <a:off x="5014461" y="2269571"/>
            <a:ext cx="6055673"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2" name="Text Placeholder 11">
            <a:extLst>
              <a:ext uri="{FF2B5EF4-FFF2-40B4-BE49-F238E27FC236}">
                <a16:creationId xmlns:a16="http://schemas.microsoft.com/office/drawing/2014/main" id="{765B1A84-3196-554A-A801-26C3736695CD}"/>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pic>
        <p:nvPicPr>
          <p:cNvPr id="11" name="Picture 10">
            <a:extLst>
              <a:ext uri="{FF2B5EF4-FFF2-40B4-BE49-F238E27FC236}">
                <a16:creationId xmlns:a16="http://schemas.microsoft.com/office/drawing/2014/main" id="{DEE4D894-A29D-9643-8631-0B759B2E400E}"/>
              </a:ext>
            </a:extLst>
          </p:cNvPr>
          <p:cNvPicPr>
            <a:picLocks noChangeAspect="1"/>
          </p:cNvPicPr>
          <p:nvPr userDrawn="1"/>
        </p:nvPicPr>
        <p:blipFill>
          <a:blip r:embed="rId3"/>
          <a:srcRect/>
          <a:stretch/>
        </p:blipFill>
        <p:spPr>
          <a:xfrm>
            <a:off x="9629548" y="6421980"/>
            <a:ext cx="2025650" cy="273050"/>
          </a:xfrm>
          <a:prstGeom prst="rect">
            <a:avLst/>
          </a:prstGeom>
        </p:spPr>
      </p:pic>
      <p:sp>
        <p:nvSpPr>
          <p:cNvPr id="13" name="Slide Number Placeholder 6">
            <a:extLst>
              <a:ext uri="{FF2B5EF4-FFF2-40B4-BE49-F238E27FC236}">
                <a16:creationId xmlns:a16="http://schemas.microsoft.com/office/drawing/2014/main" id="{30964279-42E7-9C4A-9068-DC846E7900AE}"/>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dirty="0"/>
              <a:t>|  </a:t>
            </a:r>
            <a:fld id="{97BFF72C-5ACC-BF44-8A77-29ED5F2D29E3}" type="slidenum">
              <a:rPr lang="en-US" smtClean="0"/>
              <a:pPr/>
              <a:t>‹#›</a:t>
            </a:fld>
            <a:endParaRPr lang="en-US" dirty="0"/>
          </a:p>
        </p:txBody>
      </p:sp>
      <p:sp>
        <p:nvSpPr>
          <p:cNvPr id="4" name="Content Placeholder 3">
            <a:extLst>
              <a:ext uri="{FF2B5EF4-FFF2-40B4-BE49-F238E27FC236}">
                <a16:creationId xmlns:a16="http://schemas.microsoft.com/office/drawing/2014/main" id="{2A50C5A1-0B93-3742-B8DF-BE63504FBD47}"/>
              </a:ext>
            </a:extLst>
          </p:cNvPr>
          <p:cNvSpPr>
            <a:spLocks noGrp="1"/>
          </p:cNvSpPr>
          <p:nvPr>
            <p:ph sz="quarter" idx="19" hasCustomPrompt="1"/>
          </p:nvPr>
        </p:nvSpPr>
        <p:spPr>
          <a:xfrm>
            <a:off x="5014913" y="2963863"/>
            <a:ext cx="6056210" cy="3181350"/>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a:extLst>
              <a:ext uri="{FF2B5EF4-FFF2-40B4-BE49-F238E27FC236}">
                <a16:creationId xmlns:a16="http://schemas.microsoft.com/office/drawing/2014/main" id="{C7663013-5E70-994C-A13B-9B5231AEC8A7}"/>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Gotham Office" panose="02000000000000000000" pitchFamily="2"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403951912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ontent_bullet points_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E22718A-5CF7-554A-99B8-FFB4F2AD7604}"/>
              </a:ext>
            </a:extLst>
          </p:cNvPr>
          <p:cNvSpPr>
            <a:spLocks noGrp="1"/>
          </p:cNvSpPr>
          <p:nvPr>
            <p:ph type="ctrTitle" hasCustomPrompt="1"/>
          </p:nvPr>
        </p:nvSpPr>
        <p:spPr>
          <a:xfrm>
            <a:off x="838201" y="882466"/>
            <a:ext cx="8227142" cy="1156541"/>
          </a:xfrm>
        </p:spPr>
        <p:txBody>
          <a:bodyPr anchor="b" anchorCtr="0">
            <a:noAutofit/>
          </a:bodyPr>
          <a:lstStyle>
            <a:lvl1pPr algn="l">
              <a:lnSpc>
                <a:spcPct val="100000"/>
              </a:lnSpc>
              <a:defRPr sz="36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8" name="Text Placeholder 2">
            <a:extLst>
              <a:ext uri="{FF2B5EF4-FFF2-40B4-BE49-F238E27FC236}">
                <a16:creationId xmlns:a16="http://schemas.microsoft.com/office/drawing/2014/main" id="{DD805CC5-E268-0B4C-9657-8D28BF9D86AA}"/>
              </a:ext>
            </a:extLst>
          </p:cNvPr>
          <p:cNvSpPr>
            <a:spLocks noGrp="1"/>
          </p:cNvSpPr>
          <p:nvPr>
            <p:ph type="body" sz="quarter" idx="13" hasCustomPrompt="1"/>
          </p:nvPr>
        </p:nvSpPr>
        <p:spPr>
          <a:xfrm>
            <a:off x="838200" y="2316163"/>
            <a:ext cx="8227143" cy="3251200"/>
          </a:xfrm>
        </p:spPr>
        <p:txBody>
          <a:bodyPr>
            <a:normAutofit/>
          </a:bodyPr>
          <a:lstStyle>
            <a:lvl1pPr>
              <a:defRPr sz="2000" baseline="0">
                <a:solidFill>
                  <a:schemeClr val="bg1"/>
                </a:solidFill>
                <a:latin typeface="Arial" panose="020B0604020202020204" pitchFamily="34" charset="0"/>
                <a:cs typeface="Arial" panose="020B0604020202020204" pitchFamily="34" charset="0"/>
              </a:defRPr>
            </a:lvl1pPr>
            <a:lvl2pPr>
              <a:defRPr sz="2000" baseline="0">
                <a:solidFill>
                  <a:schemeClr val="bg1"/>
                </a:solidFill>
                <a:latin typeface="Arial" panose="020B0604020202020204" pitchFamily="34" charset="0"/>
                <a:cs typeface="Arial" panose="020B0604020202020204" pitchFamily="34" charset="0"/>
              </a:defRPr>
            </a:lvl2pPr>
            <a:lvl3pPr>
              <a:defRPr sz="2000" baseline="0">
                <a:solidFill>
                  <a:schemeClr val="bg1"/>
                </a:solidFill>
                <a:latin typeface="Arial" panose="020B0604020202020204" pitchFamily="34" charset="0"/>
                <a:cs typeface="Arial" panose="020B0604020202020204" pitchFamily="34" charset="0"/>
              </a:defRPr>
            </a:lvl3pPr>
            <a:lvl4pPr>
              <a:defRPr sz="2000" baseline="0">
                <a:solidFill>
                  <a:schemeClr val="bg1"/>
                </a:solidFill>
                <a:latin typeface="Arial" panose="020B0604020202020204" pitchFamily="34" charset="0"/>
                <a:cs typeface="Arial" panose="020B0604020202020204" pitchFamily="34" charset="0"/>
              </a:defRPr>
            </a:lvl4pPr>
            <a:lvl5pPr>
              <a:defRPr sz="2000" baseline="0">
                <a:solidFill>
                  <a:schemeClr val="bg1"/>
                </a:solidFill>
                <a:latin typeface="Arial" panose="020B0604020202020204" pitchFamily="34" charset="0"/>
                <a:cs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3587280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Content_bullet points_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48364DD-88DF-CF43-9082-0056172CE53D}"/>
              </a:ext>
            </a:extLst>
          </p:cNvPr>
          <p:cNvSpPr>
            <a:spLocks noGrp="1"/>
          </p:cNvSpPr>
          <p:nvPr>
            <p:ph type="ctrTitle" hasCustomPrompt="1"/>
          </p:nvPr>
        </p:nvSpPr>
        <p:spPr>
          <a:xfrm>
            <a:off x="838201" y="882466"/>
            <a:ext cx="8227142" cy="1156541"/>
          </a:xfrm>
        </p:spPr>
        <p:txBody>
          <a:bodyPr anchor="b" anchorCtr="0">
            <a:noAutofit/>
          </a:bodyPr>
          <a:lstStyle>
            <a:lvl1pPr algn="l">
              <a:lnSpc>
                <a:spcPct val="100000"/>
              </a:lnSpc>
              <a:defRPr sz="36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6" name="Text Placeholder 2">
            <a:extLst>
              <a:ext uri="{FF2B5EF4-FFF2-40B4-BE49-F238E27FC236}">
                <a16:creationId xmlns:a16="http://schemas.microsoft.com/office/drawing/2014/main" id="{93D362D3-9B6F-134C-9B30-B488FC1266DC}"/>
              </a:ext>
            </a:extLst>
          </p:cNvPr>
          <p:cNvSpPr>
            <a:spLocks noGrp="1"/>
          </p:cNvSpPr>
          <p:nvPr>
            <p:ph type="body" sz="quarter" idx="13" hasCustomPrompt="1"/>
          </p:nvPr>
        </p:nvSpPr>
        <p:spPr>
          <a:xfrm>
            <a:off x="838200" y="2316163"/>
            <a:ext cx="8227143" cy="3251200"/>
          </a:xfrm>
        </p:spPr>
        <p:txBody>
          <a:bodyPr>
            <a:normAutofit/>
          </a:bodyPr>
          <a:lstStyle>
            <a:lvl1pPr>
              <a:defRPr sz="2000" baseline="0">
                <a:solidFill>
                  <a:schemeClr val="bg1"/>
                </a:solidFill>
                <a:latin typeface="Arial" panose="020B0604020202020204" pitchFamily="34" charset="0"/>
                <a:cs typeface="Arial" panose="020B0604020202020204" pitchFamily="34" charset="0"/>
              </a:defRPr>
            </a:lvl1pPr>
            <a:lvl2pPr>
              <a:defRPr sz="2000" baseline="0">
                <a:solidFill>
                  <a:schemeClr val="bg1"/>
                </a:solidFill>
                <a:latin typeface="Arial" panose="020B0604020202020204" pitchFamily="34" charset="0"/>
                <a:cs typeface="Arial" panose="020B0604020202020204" pitchFamily="34" charset="0"/>
              </a:defRPr>
            </a:lvl2pPr>
            <a:lvl3pPr>
              <a:defRPr sz="2000" baseline="0">
                <a:solidFill>
                  <a:schemeClr val="bg1"/>
                </a:solidFill>
                <a:latin typeface="Arial" panose="020B0604020202020204" pitchFamily="34" charset="0"/>
                <a:cs typeface="Arial" panose="020B0604020202020204" pitchFamily="34" charset="0"/>
              </a:defRPr>
            </a:lvl3pPr>
            <a:lvl4pPr>
              <a:defRPr sz="2000" baseline="0">
                <a:solidFill>
                  <a:schemeClr val="bg1"/>
                </a:solidFill>
                <a:latin typeface="Arial" panose="020B0604020202020204" pitchFamily="34" charset="0"/>
                <a:cs typeface="Arial" panose="020B0604020202020204" pitchFamily="34" charset="0"/>
              </a:defRPr>
            </a:lvl4pPr>
            <a:lvl5pPr>
              <a:defRPr sz="2000" baseline="0">
                <a:solidFill>
                  <a:schemeClr val="bg1"/>
                </a:solidFill>
                <a:latin typeface="Arial" panose="020B0604020202020204" pitchFamily="34" charset="0"/>
                <a:cs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19999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_red">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B28072-7F74-D04A-A7DC-247EB2F93D30}"/>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7" name="Title 1">
            <a:extLst>
              <a:ext uri="{FF2B5EF4-FFF2-40B4-BE49-F238E27FC236}">
                <a16:creationId xmlns:a16="http://schemas.microsoft.com/office/drawing/2014/main" id="{8A79644B-9DD6-B842-9E09-61AC441BB46F}"/>
              </a:ext>
            </a:extLst>
          </p:cNvPr>
          <p:cNvSpPr>
            <a:spLocks noGrp="1"/>
          </p:cNvSpPr>
          <p:nvPr>
            <p:ph type="ctrTitle" hasCustomPrompt="1"/>
          </p:nvPr>
        </p:nvSpPr>
        <p:spPr>
          <a:xfrm>
            <a:off x="838200" y="1323900"/>
            <a:ext cx="7582786" cy="192571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Slide TITLE STYLE LONG VERSION WITH MULTIPLE LINES</a:t>
            </a:r>
          </a:p>
        </p:txBody>
      </p:sp>
      <p:sp>
        <p:nvSpPr>
          <p:cNvPr id="9" name="Slide Number Placeholder 6">
            <a:extLst>
              <a:ext uri="{FF2B5EF4-FFF2-40B4-BE49-F238E27FC236}">
                <a16:creationId xmlns:a16="http://schemas.microsoft.com/office/drawing/2014/main" id="{3371ECA7-C5A5-8C46-9330-594E1EEDDC5F}"/>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sp>
        <p:nvSpPr>
          <p:cNvPr id="5" name="Content Placeholder 4">
            <a:extLst>
              <a:ext uri="{FF2B5EF4-FFF2-40B4-BE49-F238E27FC236}">
                <a16:creationId xmlns:a16="http://schemas.microsoft.com/office/drawing/2014/main" id="{870E41B2-3B1A-CB40-A48F-2A16D787FE5F}"/>
              </a:ext>
            </a:extLst>
          </p:cNvPr>
          <p:cNvSpPr>
            <a:spLocks noGrp="1"/>
          </p:cNvSpPr>
          <p:nvPr>
            <p:ph sz="quarter" idx="13" hasCustomPrompt="1"/>
          </p:nvPr>
        </p:nvSpPr>
        <p:spPr>
          <a:xfrm>
            <a:off x="838200" y="3429000"/>
            <a:ext cx="10125075" cy="2616200"/>
          </a:xfr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6321908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Content_bullet points_black">
    <p:bg>
      <p:bgPr>
        <a:solidFill>
          <a:schemeClr val="tx1"/>
        </a:solidFill>
        <a:effectLst/>
      </p:bgPr>
    </p:bg>
    <p:spTree>
      <p:nvGrpSpPr>
        <p:cNvPr id="1" name=""/>
        <p:cNvGrpSpPr/>
        <p:nvPr/>
      </p:nvGrpSpPr>
      <p:grpSpPr>
        <a:xfrm>
          <a:off x="0" y="0"/>
          <a:ext cx="0" cy="0"/>
          <a:chOff x="0" y="0"/>
          <a:chExt cx="0" cy="0"/>
        </a:xfrm>
      </p:grpSpPr>
      <p:sp>
        <p:nvSpPr>
          <p:cNvPr id="13" name="Slide Number Placeholder 6">
            <a:extLst>
              <a:ext uri="{FF2B5EF4-FFF2-40B4-BE49-F238E27FC236}">
                <a16:creationId xmlns:a16="http://schemas.microsoft.com/office/drawing/2014/main" id="{C0EF49D9-56C2-EF41-8E3E-962E613FB79E}"/>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4" name="Picture 13">
            <a:extLst>
              <a:ext uri="{FF2B5EF4-FFF2-40B4-BE49-F238E27FC236}">
                <a16:creationId xmlns:a16="http://schemas.microsoft.com/office/drawing/2014/main" id="{B52C8463-361F-594A-9E49-DBFD477671B0}"/>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15" name="Title 1">
            <a:extLst>
              <a:ext uri="{FF2B5EF4-FFF2-40B4-BE49-F238E27FC236}">
                <a16:creationId xmlns:a16="http://schemas.microsoft.com/office/drawing/2014/main" id="{897D21C1-F876-1948-A775-7D1D528BD12B}"/>
              </a:ext>
            </a:extLst>
          </p:cNvPr>
          <p:cNvSpPr>
            <a:spLocks noGrp="1"/>
          </p:cNvSpPr>
          <p:nvPr>
            <p:ph type="ctrTitle" hasCustomPrompt="1"/>
          </p:nvPr>
        </p:nvSpPr>
        <p:spPr>
          <a:xfrm>
            <a:off x="838201" y="882466"/>
            <a:ext cx="8227142" cy="1156541"/>
          </a:xfrm>
        </p:spPr>
        <p:txBody>
          <a:bodyPr anchor="b" anchorCtr="0">
            <a:noAutofit/>
          </a:bodyPr>
          <a:lstStyle>
            <a:lvl1pPr algn="l">
              <a:lnSpc>
                <a:spcPct val="100000"/>
              </a:lnSpc>
              <a:defRPr sz="36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16" name="Text Placeholder 2">
            <a:extLst>
              <a:ext uri="{FF2B5EF4-FFF2-40B4-BE49-F238E27FC236}">
                <a16:creationId xmlns:a16="http://schemas.microsoft.com/office/drawing/2014/main" id="{3BF8256F-B8B7-7C49-BD10-0D2982093813}"/>
              </a:ext>
            </a:extLst>
          </p:cNvPr>
          <p:cNvSpPr>
            <a:spLocks noGrp="1"/>
          </p:cNvSpPr>
          <p:nvPr>
            <p:ph type="body" sz="quarter" idx="13" hasCustomPrompt="1"/>
          </p:nvPr>
        </p:nvSpPr>
        <p:spPr>
          <a:xfrm>
            <a:off x="838200" y="2316163"/>
            <a:ext cx="8227143" cy="3251200"/>
          </a:xfrm>
        </p:spPr>
        <p:txBody>
          <a:bodyPr>
            <a:normAutofit/>
          </a:bodyPr>
          <a:lstStyle>
            <a:lvl1pPr>
              <a:defRPr sz="2000" baseline="0">
                <a:solidFill>
                  <a:schemeClr val="bg1"/>
                </a:solidFill>
                <a:latin typeface="Arial" panose="020B0604020202020204" pitchFamily="34" charset="0"/>
                <a:cs typeface="Arial" panose="020B0604020202020204" pitchFamily="34" charset="0"/>
              </a:defRPr>
            </a:lvl1pPr>
            <a:lvl2pPr>
              <a:defRPr sz="2000" baseline="0">
                <a:solidFill>
                  <a:schemeClr val="bg1"/>
                </a:solidFill>
                <a:latin typeface="Arial" panose="020B0604020202020204" pitchFamily="34" charset="0"/>
                <a:cs typeface="Arial" panose="020B0604020202020204" pitchFamily="34" charset="0"/>
              </a:defRPr>
            </a:lvl2pPr>
            <a:lvl3pPr>
              <a:defRPr sz="2000" baseline="0">
                <a:solidFill>
                  <a:schemeClr val="bg1"/>
                </a:solidFill>
                <a:latin typeface="Arial" panose="020B0604020202020204" pitchFamily="34" charset="0"/>
                <a:cs typeface="Arial" panose="020B0604020202020204" pitchFamily="34" charset="0"/>
              </a:defRPr>
            </a:lvl3pPr>
            <a:lvl4pPr>
              <a:defRPr sz="2000" baseline="0">
                <a:solidFill>
                  <a:schemeClr val="bg1"/>
                </a:solidFill>
                <a:latin typeface="Arial" panose="020B0604020202020204" pitchFamily="34" charset="0"/>
                <a:cs typeface="Arial" panose="020B0604020202020204" pitchFamily="34" charset="0"/>
              </a:defRPr>
            </a:lvl4pPr>
            <a:lvl5pPr>
              <a:defRPr sz="2000" baseline="0">
                <a:solidFill>
                  <a:schemeClr val="bg1"/>
                </a:solidFill>
                <a:latin typeface="Arial" panose="020B0604020202020204" pitchFamily="34" charset="0"/>
                <a:cs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2302246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_Content_bullet points_black">
    <p:bg>
      <p:bgRef idx="1001">
        <a:schemeClr val="bg2"/>
      </p:bgRef>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7A3FCBAC-32A4-994B-B4B0-066131203B90}"/>
              </a:ext>
            </a:extLst>
          </p:cNvPr>
          <p:cNvSpPr>
            <a:spLocks noGrp="1"/>
          </p:cNvSpPr>
          <p:nvPr>
            <p:ph type="ctrTitle" hasCustomPrompt="1"/>
          </p:nvPr>
        </p:nvSpPr>
        <p:spPr>
          <a:xfrm>
            <a:off x="838201" y="882466"/>
            <a:ext cx="8227142" cy="1156541"/>
          </a:xfrm>
        </p:spPr>
        <p:txBody>
          <a:bodyPr anchor="b" anchorCtr="0">
            <a:noAutofit/>
          </a:bodyPr>
          <a:lstStyle>
            <a:lvl1pPr algn="l">
              <a:lnSpc>
                <a:spcPct val="100000"/>
              </a:lnSpc>
              <a:defRPr sz="3600" b="1" i="0" cap="all" baseline="0">
                <a:solidFill>
                  <a:schemeClr val="tx1"/>
                </a:solidFill>
                <a:latin typeface="Arial" panose="020B0604020202020204" pitchFamily="34" charset="0"/>
                <a:cs typeface="Arial" panose="020B0604020202020204" pitchFamily="34" charset="0"/>
              </a:defRPr>
            </a:lvl1pPr>
          </a:lstStyle>
          <a:p>
            <a:r>
              <a:rPr lang="en-US" dirty="0"/>
              <a:t>CLICK TO EDIT slide TITLE</a:t>
            </a:r>
          </a:p>
        </p:txBody>
      </p:sp>
      <p:sp>
        <p:nvSpPr>
          <p:cNvPr id="13" name="Slide Number Placeholder 6">
            <a:extLst>
              <a:ext uri="{FF2B5EF4-FFF2-40B4-BE49-F238E27FC236}">
                <a16:creationId xmlns:a16="http://schemas.microsoft.com/office/drawing/2014/main" id="{C0EF49D9-56C2-EF41-8E3E-962E613FB79E}"/>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4" name="Picture 13">
            <a:extLst>
              <a:ext uri="{FF2B5EF4-FFF2-40B4-BE49-F238E27FC236}">
                <a16:creationId xmlns:a16="http://schemas.microsoft.com/office/drawing/2014/main" id="{B52C8463-361F-594A-9E49-DBFD477671B0}"/>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3" name="Text Placeholder 2">
            <a:extLst>
              <a:ext uri="{FF2B5EF4-FFF2-40B4-BE49-F238E27FC236}">
                <a16:creationId xmlns:a16="http://schemas.microsoft.com/office/drawing/2014/main" id="{873CBF3C-B115-754C-9A44-D0DAD9BFA658}"/>
              </a:ext>
            </a:extLst>
          </p:cNvPr>
          <p:cNvSpPr>
            <a:spLocks noGrp="1"/>
          </p:cNvSpPr>
          <p:nvPr>
            <p:ph type="body" sz="quarter" idx="13" hasCustomPrompt="1"/>
          </p:nvPr>
        </p:nvSpPr>
        <p:spPr>
          <a:xfrm>
            <a:off x="838200" y="2316163"/>
            <a:ext cx="8227143" cy="3251200"/>
          </a:xfrm>
        </p:spPr>
        <p:txBody>
          <a:bodyPr>
            <a:normAutofit/>
          </a:bodyPr>
          <a:lstStyle>
            <a:lvl1pPr>
              <a:defRPr sz="2000" baseline="0">
                <a:solidFill>
                  <a:schemeClr val="tx1"/>
                </a:solidFill>
                <a:latin typeface="Arial" panose="020B0604020202020204" pitchFamily="34" charset="0"/>
                <a:cs typeface="Arial" panose="020B0604020202020204" pitchFamily="34" charset="0"/>
              </a:defRPr>
            </a:lvl1pPr>
            <a:lvl2pPr>
              <a:defRPr sz="2000" baseline="0">
                <a:solidFill>
                  <a:schemeClr val="tx1"/>
                </a:solidFill>
                <a:latin typeface="Arial" panose="020B0604020202020204" pitchFamily="34" charset="0"/>
                <a:cs typeface="Arial" panose="020B0604020202020204" pitchFamily="34" charset="0"/>
              </a:defRPr>
            </a:lvl2pPr>
            <a:lvl3pPr>
              <a:defRPr sz="2000" baseline="0">
                <a:solidFill>
                  <a:schemeClr val="tx1"/>
                </a:solidFill>
                <a:latin typeface="Arial" panose="020B0604020202020204" pitchFamily="34" charset="0"/>
                <a:cs typeface="Arial" panose="020B0604020202020204" pitchFamily="34" charset="0"/>
              </a:defRPr>
            </a:lvl3pPr>
            <a:lvl4pPr>
              <a:defRPr sz="2000" baseline="0">
                <a:solidFill>
                  <a:schemeClr val="tx1"/>
                </a:solidFill>
                <a:latin typeface="Arial" panose="020B0604020202020204" pitchFamily="34" charset="0"/>
                <a:cs typeface="Arial" panose="020B0604020202020204" pitchFamily="34" charset="0"/>
              </a:defRPr>
            </a:lvl4pPr>
            <a:lvl5pPr>
              <a:defRPr sz="2000" baseline="0">
                <a:solidFill>
                  <a:schemeClr val="tx1"/>
                </a:solidFill>
                <a:latin typeface="Arial" panose="020B0604020202020204" pitchFamily="34" charset="0"/>
                <a:cs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9748839"/>
      </p:ext>
    </p:extLst>
  </p:cSld>
  <p:clrMapOvr>
    <a:overrideClrMapping bg1="dk1" tx1="lt1" bg2="dk2" tx2="lt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End Title_re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490FB-1758-E642-BEC1-6C7F7AC7A77D}"/>
              </a:ext>
            </a:extLst>
          </p:cNvPr>
          <p:cNvSpPr>
            <a:spLocks noGrp="1"/>
          </p:cNvSpPr>
          <p:nvPr>
            <p:ph type="ctrTitle" hasCustomPrompt="1"/>
          </p:nvPr>
        </p:nvSpPr>
        <p:spPr>
          <a:xfrm>
            <a:off x="786804" y="2126511"/>
            <a:ext cx="10664457" cy="845289"/>
          </a:xfrm>
        </p:spPr>
        <p:txBody>
          <a:bodyPr lIns="0" anchor="ctr" anchorCtr="0">
            <a:noAutofit/>
          </a:bodyPr>
          <a:lstStyle>
            <a:lvl1pPr algn="l">
              <a:defRPr sz="4000" b="1" i="0" cap="all" baseline="0">
                <a:solidFill>
                  <a:schemeClr val="bg1"/>
                </a:solidFill>
                <a:latin typeface="Arial" panose="020B0604020202020204" pitchFamily="34" charset="0"/>
                <a:cs typeface="Arial" panose="020B0604020202020204" pitchFamily="34" charset="0"/>
              </a:defRPr>
            </a:lvl1pPr>
          </a:lstStyle>
          <a:p>
            <a:r>
              <a:rPr lang="en-US" dirty="0"/>
              <a:t>CLICK TO EDIT end slide TITLE</a:t>
            </a:r>
          </a:p>
        </p:txBody>
      </p:sp>
      <p:pic>
        <p:nvPicPr>
          <p:cNvPr id="4" name="Picture 3">
            <a:extLst>
              <a:ext uri="{FF2B5EF4-FFF2-40B4-BE49-F238E27FC236}">
                <a16:creationId xmlns:a16="http://schemas.microsoft.com/office/drawing/2014/main" id="{051EFF54-9761-9847-BCD7-9E140698841C}"/>
              </a:ext>
            </a:extLst>
          </p:cNvPr>
          <p:cNvPicPr>
            <a:picLocks noChangeAspect="1"/>
          </p:cNvPicPr>
          <p:nvPr userDrawn="1"/>
        </p:nvPicPr>
        <p:blipFill>
          <a:blip r:embed="rId2"/>
          <a:stretch>
            <a:fillRect/>
          </a:stretch>
        </p:blipFill>
        <p:spPr>
          <a:xfrm>
            <a:off x="8234841" y="5396801"/>
            <a:ext cx="3541395" cy="1229995"/>
          </a:xfrm>
          <a:prstGeom prst="rect">
            <a:avLst/>
          </a:prstGeom>
        </p:spPr>
      </p:pic>
    </p:spTree>
    <p:extLst>
      <p:ext uri="{BB962C8B-B14F-4D97-AF65-F5344CB8AC3E}">
        <p14:creationId xmlns:p14="http://schemas.microsoft.com/office/powerpoint/2010/main" val="154350084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End Title_black">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1EFF54-9761-9847-BCD7-9E140698841C}"/>
              </a:ext>
            </a:extLst>
          </p:cNvPr>
          <p:cNvPicPr>
            <a:picLocks noChangeAspect="1"/>
          </p:cNvPicPr>
          <p:nvPr userDrawn="1"/>
        </p:nvPicPr>
        <p:blipFill>
          <a:blip r:embed="rId2"/>
          <a:srcRect/>
          <a:stretch/>
        </p:blipFill>
        <p:spPr>
          <a:xfrm>
            <a:off x="8234841" y="5396801"/>
            <a:ext cx="3541395" cy="1229995"/>
          </a:xfrm>
          <a:prstGeom prst="rect">
            <a:avLst/>
          </a:prstGeom>
        </p:spPr>
      </p:pic>
      <p:sp>
        <p:nvSpPr>
          <p:cNvPr id="5" name="Title 1">
            <a:extLst>
              <a:ext uri="{FF2B5EF4-FFF2-40B4-BE49-F238E27FC236}">
                <a16:creationId xmlns:a16="http://schemas.microsoft.com/office/drawing/2014/main" id="{A8B1A54E-83C9-7F47-8321-1294C19D7AF0}"/>
              </a:ext>
            </a:extLst>
          </p:cNvPr>
          <p:cNvSpPr>
            <a:spLocks noGrp="1"/>
          </p:cNvSpPr>
          <p:nvPr>
            <p:ph type="ctrTitle" hasCustomPrompt="1"/>
          </p:nvPr>
        </p:nvSpPr>
        <p:spPr>
          <a:xfrm>
            <a:off x="786804" y="2126511"/>
            <a:ext cx="10664457" cy="845289"/>
          </a:xfrm>
        </p:spPr>
        <p:txBody>
          <a:bodyPr lIns="0" anchor="ctr" anchorCtr="0">
            <a:noAutofit/>
          </a:bodyPr>
          <a:lstStyle>
            <a:lvl1pPr algn="l">
              <a:defRPr sz="4000" b="1" i="0" cap="all" baseline="0">
                <a:solidFill>
                  <a:schemeClr val="bg1"/>
                </a:solidFill>
                <a:latin typeface="Arial" panose="020B0604020202020204" pitchFamily="34" charset="0"/>
                <a:cs typeface="Arial" panose="020B0604020202020204" pitchFamily="34" charset="0"/>
              </a:defRPr>
            </a:lvl1pPr>
          </a:lstStyle>
          <a:p>
            <a:r>
              <a:rPr lang="en-US" dirty="0"/>
              <a:t>CLICK TO EDIT end slide TITLE</a:t>
            </a:r>
          </a:p>
        </p:txBody>
      </p:sp>
    </p:spTree>
    <p:extLst>
      <p:ext uri="{BB962C8B-B14F-4D97-AF65-F5344CB8AC3E}">
        <p14:creationId xmlns:p14="http://schemas.microsoft.com/office/powerpoint/2010/main" val="141613027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End Title_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1EFF54-9761-9847-BCD7-9E140698841C}"/>
              </a:ext>
            </a:extLst>
          </p:cNvPr>
          <p:cNvPicPr>
            <a:picLocks noChangeAspect="1"/>
          </p:cNvPicPr>
          <p:nvPr userDrawn="1"/>
        </p:nvPicPr>
        <p:blipFill>
          <a:blip r:embed="rId3"/>
          <a:stretch>
            <a:fillRect/>
          </a:stretch>
        </p:blipFill>
        <p:spPr>
          <a:xfrm>
            <a:off x="8234841" y="5396801"/>
            <a:ext cx="3541395" cy="1229995"/>
          </a:xfrm>
          <a:prstGeom prst="rect">
            <a:avLst/>
          </a:prstGeom>
        </p:spPr>
      </p:pic>
      <p:sp>
        <p:nvSpPr>
          <p:cNvPr id="7" name="Title 1">
            <a:extLst>
              <a:ext uri="{FF2B5EF4-FFF2-40B4-BE49-F238E27FC236}">
                <a16:creationId xmlns:a16="http://schemas.microsoft.com/office/drawing/2014/main" id="{031B4543-BDE1-7E4B-8125-D55E77DD1082}"/>
              </a:ext>
            </a:extLst>
          </p:cNvPr>
          <p:cNvSpPr>
            <a:spLocks noGrp="1"/>
          </p:cNvSpPr>
          <p:nvPr>
            <p:ph type="ctrTitle" hasCustomPrompt="1"/>
          </p:nvPr>
        </p:nvSpPr>
        <p:spPr>
          <a:xfrm>
            <a:off x="786804" y="2126511"/>
            <a:ext cx="10664457" cy="845289"/>
          </a:xfrm>
        </p:spPr>
        <p:txBody>
          <a:bodyPr lIns="0" anchor="ctr" anchorCtr="0">
            <a:noAutofit/>
          </a:bodyPr>
          <a:lstStyle>
            <a:lvl1pPr algn="l">
              <a:defRPr sz="4000" b="1" i="0" cap="all" baseline="0">
                <a:solidFill>
                  <a:schemeClr val="bg1"/>
                </a:solidFill>
                <a:latin typeface="Arial" panose="020B0604020202020204" pitchFamily="34" charset="0"/>
                <a:cs typeface="Arial" panose="020B0604020202020204" pitchFamily="34" charset="0"/>
              </a:defRPr>
            </a:lvl1pPr>
          </a:lstStyle>
          <a:p>
            <a:r>
              <a:rPr lang="en-US" dirty="0"/>
              <a:t>CLICK TO EDIT end slide TITLE</a:t>
            </a:r>
          </a:p>
        </p:txBody>
      </p:sp>
    </p:spTree>
    <p:extLst>
      <p:ext uri="{BB962C8B-B14F-4D97-AF65-F5344CB8AC3E}">
        <p14:creationId xmlns:p14="http://schemas.microsoft.com/office/powerpoint/2010/main" val="90900654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End Title_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1EFF54-9761-9847-BCD7-9E140698841C}"/>
              </a:ext>
            </a:extLst>
          </p:cNvPr>
          <p:cNvPicPr>
            <a:picLocks noChangeAspect="1"/>
          </p:cNvPicPr>
          <p:nvPr userDrawn="1"/>
        </p:nvPicPr>
        <p:blipFill>
          <a:blip r:embed="rId3"/>
          <a:stretch>
            <a:fillRect/>
          </a:stretch>
        </p:blipFill>
        <p:spPr>
          <a:xfrm>
            <a:off x="8234841" y="5396801"/>
            <a:ext cx="3541395" cy="1229995"/>
          </a:xfrm>
          <a:prstGeom prst="rect">
            <a:avLst/>
          </a:prstGeom>
        </p:spPr>
      </p:pic>
      <p:sp>
        <p:nvSpPr>
          <p:cNvPr id="5" name="Title 1">
            <a:extLst>
              <a:ext uri="{FF2B5EF4-FFF2-40B4-BE49-F238E27FC236}">
                <a16:creationId xmlns:a16="http://schemas.microsoft.com/office/drawing/2014/main" id="{78C50E83-5C14-E846-878F-EF70C80FC49A}"/>
              </a:ext>
            </a:extLst>
          </p:cNvPr>
          <p:cNvSpPr>
            <a:spLocks noGrp="1"/>
          </p:cNvSpPr>
          <p:nvPr>
            <p:ph type="ctrTitle" hasCustomPrompt="1"/>
          </p:nvPr>
        </p:nvSpPr>
        <p:spPr>
          <a:xfrm>
            <a:off x="786804" y="2126511"/>
            <a:ext cx="10664457" cy="845289"/>
          </a:xfrm>
        </p:spPr>
        <p:txBody>
          <a:bodyPr lIns="0" anchor="ctr" anchorCtr="0">
            <a:noAutofit/>
          </a:bodyPr>
          <a:lstStyle>
            <a:lvl1pPr algn="l">
              <a:defRPr sz="4000" b="1" i="0" cap="all" baseline="0">
                <a:solidFill>
                  <a:schemeClr val="bg1"/>
                </a:solidFill>
                <a:latin typeface="Arial" panose="020B0604020202020204" pitchFamily="34" charset="0"/>
                <a:cs typeface="Arial" panose="020B0604020202020204" pitchFamily="34" charset="0"/>
              </a:defRPr>
            </a:lvl1pPr>
          </a:lstStyle>
          <a:p>
            <a:r>
              <a:rPr lang="en-US" dirty="0"/>
              <a:t>CLICK TO EDIT end slide TITLE</a:t>
            </a:r>
          </a:p>
        </p:txBody>
      </p:sp>
    </p:spTree>
    <p:extLst>
      <p:ext uri="{BB962C8B-B14F-4D97-AF65-F5344CB8AC3E}">
        <p14:creationId xmlns:p14="http://schemas.microsoft.com/office/powerpoint/2010/main" val="4280904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black">
    <p:bg>
      <p:bgPr>
        <a:solidFill>
          <a:schemeClr val="tx1"/>
        </a:solidFill>
        <a:effectLst/>
      </p:bgPr>
    </p:bg>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BD17D5CF-7D3D-7B45-B019-8CF04F7F82A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8" name="Picture 7">
            <a:extLst>
              <a:ext uri="{FF2B5EF4-FFF2-40B4-BE49-F238E27FC236}">
                <a16:creationId xmlns:a16="http://schemas.microsoft.com/office/drawing/2014/main" id="{891FBB05-6172-E548-9DA0-8B024AEC6B25}"/>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9" name="Title 1">
            <a:extLst>
              <a:ext uri="{FF2B5EF4-FFF2-40B4-BE49-F238E27FC236}">
                <a16:creationId xmlns:a16="http://schemas.microsoft.com/office/drawing/2014/main" id="{BAD393BD-E8C7-B348-B341-60C239BD9A72}"/>
              </a:ext>
            </a:extLst>
          </p:cNvPr>
          <p:cNvSpPr>
            <a:spLocks noGrp="1"/>
          </p:cNvSpPr>
          <p:nvPr>
            <p:ph type="ctrTitle" hasCustomPrompt="1"/>
          </p:nvPr>
        </p:nvSpPr>
        <p:spPr>
          <a:xfrm>
            <a:off x="838200" y="1323900"/>
            <a:ext cx="7582786" cy="192571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Slide TITLE STYLE LONG VERSION WITH MULTIPLE LINES</a:t>
            </a:r>
          </a:p>
        </p:txBody>
      </p:sp>
      <p:sp>
        <p:nvSpPr>
          <p:cNvPr id="10" name="Content Placeholder 4">
            <a:extLst>
              <a:ext uri="{FF2B5EF4-FFF2-40B4-BE49-F238E27FC236}">
                <a16:creationId xmlns:a16="http://schemas.microsoft.com/office/drawing/2014/main" id="{2CDC1A80-39FE-6044-9462-D883FA94A278}"/>
              </a:ext>
            </a:extLst>
          </p:cNvPr>
          <p:cNvSpPr>
            <a:spLocks noGrp="1"/>
          </p:cNvSpPr>
          <p:nvPr>
            <p:ph sz="quarter" idx="13" hasCustomPrompt="1"/>
          </p:nvPr>
        </p:nvSpPr>
        <p:spPr>
          <a:xfrm>
            <a:off x="838200" y="3429000"/>
            <a:ext cx="10125075" cy="2616200"/>
          </a:xfr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10203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whit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B28072-7F74-D04A-A7DC-247EB2F93D30}"/>
              </a:ext>
            </a:extLst>
          </p:cNvPr>
          <p:cNvPicPr>
            <a:picLocks noChangeAspect="1"/>
          </p:cNvPicPr>
          <p:nvPr userDrawn="1"/>
        </p:nvPicPr>
        <p:blipFill>
          <a:blip r:embed="rId2"/>
          <a:stretch>
            <a:fillRect/>
          </a:stretch>
        </p:blipFill>
        <p:spPr>
          <a:xfrm>
            <a:off x="9582422" y="6421980"/>
            <a:ext cx="2025650" cy="273050"/>
          </a:xfrm>
          <a:prstGeom prst="rect">
            <a:avLst/>
          </a:prstGeom>
        </p:spPr>
      </p:pic>
      <p:pic>
        <p:nvPicPr>
          <p:cNvPr id="11" name="Picture 10">
            <a:extLst>
              <a:ext uri="{FF2B5EF4-FFF2-40B4-BE49-F238E27FC236}">
                <a16:creationId xmlns:a16="http://schemas.microsoft.com/office/drawing/2014/main" id="{CC4D3FBB-C602-434B-ADC4-CCA57B357667}"/>
              </a:ext>
            </a:extLst>
          </p:cNvPr>
          <p:cNvPicPr>
            <a:picLocks noChangeAspect="1"/>
          </p:cNvPicPr>
          <p:nvPr userDrawn="1"/>
        </p:nvPicPr>
        <p:blipFill>
          <a:blip r:embed="rId3"/>
          <a:srcRect/>
          <a:stretch/>
        </p:blipFill>
        <p:spPr>
          <a:xfrm>
            <a:off x="9624044" y="6421980"/>
            <a:ext cx="2025650" cy="273050"/>
          </a:xfrm>
          <a:prstGeom prst="rect">
            <a:avLst/>
          </a:prstGeom>
        </p:spPr>
      </p:pic>
      <p:sp>
        <p:nvSpPr>
          <p:cNvPr id="8" name="Slide Number Placeholder 6">
            <a:extLst>
              <a:ext uri="{FF2B5EF4-FFF2-40B4-BE49-F238E27FC236}">
                <a16:creationId xmlns:a16="http://schemas.microsoft.com/office/drawing/2014/main" id="{88FB3BE4-9704-9F42-BC65-C600E32093CC}"/>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a:t>|  </a:t>
            </a:r>
            <a:fld id="{97BFF72C-5ACC-BF44-8A77-29ED5F2D29E3}" type="slidenum">
              <a:rPr lang="en-US" smtClean="0"/>
              <a:pPr/>
              <a:t>‹#›</a:t>
            </a:fld>
            <a:endParaRPr lang="en-US" dirty="0"/>
          </a:p>
        </p:txBody>
      </p:sp>
      <p:sp>
        <p:nvSpPr>
          <p:cNvPr id="13" name="Title 1">
            <a:extLst>
              <a:ext uri="{FF2B5EF4-FFF2-40B4-BE49-F238E27FC236}">
                <a16:creationId xmlns:a16="http://schemas.microsoft.com/office/drawing/2014/main" id="{C21E4784-FC1B-0541-86CC-C70A5410C506}"/>
              </a:ext>
            </a:extLst>
          </p:cNvPr>
          <p:cNvSpPr>
            <a:spLocks noGrp="1"/>
          </p:cNvSpPr>
          <p:nvPr>
            <p:ph type="ctrTitle" hasCustomPrompt="1"/>
          </p:nvPr>
        </p:nvSpPr>
        <p:spPr>
          <a:xfrm>
            <a:off x="838200" y="1323900"/>
            <a:ext cx="7582786" cy="1925711"/>
          </a:xfrm>
        </p:spPr>
        <p:txBody>
          <a:bodyPr anchor="ctr" anchorCtr="0">
            <a:noAutofit/>
          </a:bodyPr>
          <a:lstStyle>
            <a:lvl1pPr algn="l">
              <a:lnSpc>
                <a:spcPct val="100000"/>
              </a:lnSpc>
              <a:defRPr sz="3600" b="1" i="0" cap="all" baseline="0">
                <a:solidFill>
                  <a:schemeClr val="tx2"/>
                </a:solidFill>
                <a:latin typeface="Arial" panose="020B0604020202020204" pitchFamily="34" charset="0"/>
                <a:cs typeface="Arial Narrow" panose="020B0604020202020204" pitchFamily="34" charset="0"/>
              </a:defRPr>
            </a:lvl1pPr>
          </a:lstStyle>
          <a:p>
            <a:r>
              <a:rPr lang="en-US" dirty="0"/>
              <a:t>CLICK TO Slide TITLE STYLE LONG VERSION WITH MULTIPLE LINES</a:t>
            </a:r>
          </a:p>
        </p:txBody>
      </p:sp>
      <p:sp>
        <p:nvSpPr>
          <p:cNvPr id="14" name="Content Placeholder 4">
            <a:extLst>
              <a:ext uri="{FF2B5EF4-FFF2-40B4-BE49-F238E27FC236}">
                <a16:creationId xmlns:a16="http://schemas.microsoft.com/office/drawing/2014/main" id="{40AE3680-E6F4-9D48-9D76-6C7B1A24D727}"/>
              </a:ext>
            </a:extLst>
          </p:cNvPr>
          <p:cNvSpPr>
            <a:spLocks noGrp="1"/>
          </p:cNvSpPr>
          <p:nvPr>
            <p:ph sz="quarter" idx="13" hasCustomPrompt="1"/>
          </p:nvPr>
        </p:nvSpPr>
        <p:spPr>
          <a:xfrm>
            <a:off x="838200" y="3429000"/>
            <a:ext cx="10125075" cy="2616200"/>
          </a:xfrm>
        </p:spPr>
        <p:txBody>
          <a:bodyPr/>
          <a:lstStyle>
            <a:lvl1pPr>
              <a:defRPr baseline="0">
                <a:solidFill>
                  <a:schemeClr val="tx1"/>
                </a:solidFill>
                <a:latin typeface="Arial" panose="020B0604020202020204" pitchFamily="34" charset="0"/>
              </a:defRPr>
            </a:lvl1pPr>
            <a:lvl2pPr>
              <a:defRPr baseline="0">
                <a:solidFill>
                  <a:schemeClr val="tx1"/>
                </a:solidFill>
                <a:latin typeface="Arial" panose="020B0604020202020204" pitchFamily="34" charset="0"/>
              </a:defRPr>
            </a:lvl2pPr>
            <a:lvl3pPr>
              <a:defRPr baseline="0">
                <a:solidFill>
                  <a:schemeClr val="tx1"/>
                </a:solidFill>
                <a:latin typeface="Arial" panose="020B0604020202020204" pitchFamily="34" charset="0"/>
              </a:defRPr>
            </a:lvl3pPr>
            <a:lvl4pPr>
              <a:defRPr baseline="0">
                <a:solidFill>
                  <a:schemeClr val="tx1"/>
                </a:solidFill>
                <a:latin typeface="Arial" panose="020B0604020202020204" pitchFamily="34" charset="0"/>
              </a:defRPr>
            </a:lvl4pPr>
            <a:lvl5pPr>
              <a:defRPr baseline="0">
                <a:solidFill>
                  <a:schemeClr val="tx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083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_red">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A79644B-9DD6-B842-9E09-61AC441BB46F}"/>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sp>
        <p:nvSpPr>
          <p:cNvPr id="10" name="Text Placeholder 9">
            <a:extLst>
              <a:ext uri="{FF2B5EF4-FFF2-40B4-BE49-F238E27FC236}">
                <a16:creationId xmlns:a16="http://schemas.microsoft.com/office/drawing/2014/main" id="{A238E63F-6339-AE45-9E3C-F99BC6D16785}"/>
              </a:ext>
            </a:extLst>
          </p:cNvPr>
          <p:cNvSpPr>
            <a:spLocks noGrp="1"/>
          </p:cNvSpPr>
          <p:nvPr>
            <p:ph type="body" sz="quarter" idx="13" hasCustomPrompt="1"/>
          </p:nvPr>
        </p:nvSpPr>
        <p:spPr>
          <a:xfrm>
            <a:off x="838200" y="2265363"/>
            <a:ext cx="10560050" cy="812800"/>
          </a:xfrm>
          <a:prstGeom prst="rect">
            <a:avLst/>
          </a:prstGeom>
          <a:noFill/>
        </p:spPr>
        <p:txBody>
          <a:bodyPr>
            <a:noAutofit/>
          </a:bodyPr>
          <a:lstStyle>
            <a:lvl1pPr marL="0" indent="0">
              <a:buFontTx/>
              <a:buNone/>
              <a:defRPr sz="2400" b="0" i="0" baseline="0">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slide subhead</a:t>
            </a:r>
          </a:p>
        </p:txBody>
      </p:sp>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4" name="Content Placeholder 3">
            <a:extLst>
              <a:ext uri="{FF2B5EF4-FFF2-40B4-BE49-F238E27FC236}">
                <a16:creationId xmlns:a16="http://schemas.microsoft.com/office/drawing/2014/main" id="{007ECC5C-8E36-C448-A0B1-218B5CC08A54}"/>
              </a:ext>
            </a:extLst>
          </p:cNvPr>
          <p:cNvSpPr>
            <a:spLocks noGrp="1"/>
          </p:cNvSpPr>
          <p:nvPr>
            <p:ph sz="quarter" idx="14" hasCustomPrompt="1"/>
          </p:nvPr>
        </p:nvSpPr>
        <p:spPr>
          <a:xfrm>
            <a:off x="838200" y="3429000"/>
            <a:ext cx="10560050" cy="2443163"/>
          </a:xfr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38495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_black">
    <p:bg>
      <p:bgPr>
        <a:solidFill>
          <a:schemeClr val="tx1"/>
        </a:solidFill>
        <a:effectLst/>
      </p:bgPr>
    </p:bg>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D4AEBA0E-C468-B448-9981-7B2DF21014D8}"/>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7A5CEDBC-6004-9A4F-894A-0811BEF44CBC}"/>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10" name="Title 1">
            <a:extLst>
              <a:ext uri="{FF2B5EF4-FFF2-40B4-BE49-F238E27FC236}">
                <a16:creationId xmlns:a16="http://schemas.microsoft.com/office/drawing/2014/main" id="{8CBF429E-ABE5-8C4D-AFFE-1E4B777D4214}"/>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sp>
        <p:nvSpPr>
          <p:cNvPr id="11" name="Text Placeholder 9">
            <a:extLst>
              <a:ext uri="{FF2B5EF4-FFF2-40B4-BE49-F238E27FC236}">
                <a16:creationId xmlns:a16="http://schemas.microsoft.com/office/drawing/2014/main" id="{F31043C5-337E-E74B-8556-592F0BC5D6F6}"/>
              </a:ext>
            </a:extLst>
          </p:cNvPr>
          <p:cNvSpPr>
            <a:spLocks noGrp="1"/>
          </p:cNvSpPr>
          <p:nvPr>
            <p:ph type="body" sz="quarter" idx="13" hasCustomPrompt="1"/>
          </p:nvPr>
        </p:nvSpPr>
        <p:spPr>
          <a:xfrm>
            <a:off x="838200" y="2265363"/>
            <a:ext cx="10560050" cy="812800"/>
          </a:xfrm>
          <a:prstGeom prst="rect">
            <a:avLst/>
          </a:prstGeom>
          <a:noFill/>
        </p:spPr>
        <p:txBody>
          <a:bodyPr>
            <a:noAutofit/>
          </a:bodyPr>
          <a:lstStyle>
            <a:lvl1pPr marL="0" indent="0">
              <a:buFontTx/>
              <a:buNone/>
              <a:defRPr sz="2400" b="0" i="0" baseline="0">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slide subhead</a:t>
            </a:r>
          </a:p>
        </p:txBody>
      </p:sp>
      <p:sp>
        <p:nvSpPr>
          <p:cNvPr id="12" name="Content Placeholder 3">
            <a:extLst>
              <a:ext uri="{FF2B5EF4-FFF2-40B4-BE49-F238E27FC236}">
                <a16:creationId xmlns:a16="http://schemas.microsoft.com/office/drawing/2014/main" id="{838E14DD-E463-2445-8BD2-4EE50FE1C589}"/>
              </a:ext>
            </a:extLst>
          </p:cNvPr>
          <p:cNvSpPr>
            <a:spLocks noGrp="1"/>
          </p:cNvSpPr>
          <p:nvPr>
            <p:ph sz="quarter" idx="14" hasCustomPrompt="1"/>
          </p:nvPr>
        </p:nvSpPr>
        <p:spPr>
          <a:xfrm>
            <a:off x="838200" y="3429000"/>
            <a:ext cx="10560050" cy="2443163"/>
          </a:xfr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072018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102C32-C0CD-7147-9116-6362E8C5BE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slide title</a:t>
            </a:r>
          </a:p>
        </p:txBody>
      </p:sp>
      <p:sp>
        <p:nvSpPr>
          <p:cNvPr id="3" name="Text Placeholder 2">
            <a:extLst>
              <a:ext uri="{FF2B5EF4-FFF2-40B4-BE49-F238E27FC236}">
                <a16:creationId xmlns:a16="http://schemas.microsoft.com/office/drawing/2014/main" id="{26B44C2B-D5F6-2D41-9FF2-9C6FF0ADEC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089D453-C143-CC4B-8EA5-2D84DB4BFA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1FFCF9-C27D-F94F-AF79-7DABFD39A70C}" type="datetime4">
              <a:rPr lang="en-US" smtClean="0"/>
              <a:t>November 20, 2025</a:t>
            </a:fld>
            <a:endParaRPr lang="en-US"/>
          </a:p>
        </p:txBody>
      </p:sp>
      <p:sp>
        <p:nvSpPr>
          <p:cNvPr id="5" name="Footer Placeholder 4">
            <a:extLst>
              <a:ext uri="{FF2B5EF4-FFF2-40B4-BE49-F238E27FC236}">
                <a16:creationId xmlns:a16="http://schemas.microsoft.com/office/drawing/2014/main" id="{CBE66BC3-528D-6A42-A7CB-B95ED3730B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88838F9-78A8-874D-9598-92670A028A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FF72C-5ACC-BF44-8A77-29ED5F2D29E3}" type="slidenum">
              <a:rPr lang="en-US" smtClean="0"/>
              <a:t>‹#›</a:t>
            </a:fld>
            <a:endParaRPr lang="en-US"/>
          </a:p>
        </p:txBody>
      </p:sp>
    </p:spTree>
    <p:extLst>
      <p:ext uri="{BB962C8B-B14F-4D97-AF65-F5344CB8AC3E}">
        <p14:creationId xmlns:p14="http://schemas.microsoft.com/office/powerpoint/2010/main" val="3937292660"/>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5" r:id="rId5"/>
    <p:sldLayoutId id="2147483666" r:id="rId6"/>
    <p:sldLayoutId id="2147483667" r:id="rId7"/>
    <p:sldLayoutId id="2147483668" r:id="rId8"/>
    <p:sldLayoutId id="2147483669" r:id="rId9"/>
    <p:sldLayoutId id="2147483670" r:id="rId10"/>
    <p:sldLayoutId id="2147483653" r:id="rId11"/>
    <p:sldLayoutId id="2147483671" r:id="rId12"/>
    <p:sldLayoutId id="2147483672" r:id="rId13"/>
    <p:sldLayoutId id="2147483673" r:id="rId14"/>
    <p:sldLayoutId id="2147483651" r:id="rId15"/>
    <p:sldLayoutId id="2147483652" r:id="rId16"/>
    <p:sldLayoutId id="2147483674" r:id="rId17"/>
    <p:sldLayoutId id="2147483675" r:id="rId18"/>
    <p:sldLayoutId id="2147483679" r:id="rId19"/>
    <p:sldLayoutId id="2147483676" r:id="rId20"/>
    <p:sldLayoutId id="2147483677" r:id="rId21"/>
    <p:sldLayoutId id="2147483678" r:id="rId22"/>
    <p:sldLayoutId id="2147483683" r:id="rId23"/>
    <p:sldLayoutId id="2147483681" r:id="rId24"/>
    <p:sldLayoutId id="2147483682" r:id="rId25"/>
    <p:sldLayoutId id="2147483680" r:id="rId26"/>
    <p:sldLayoutId id="2147483695" r:id="rId27"/>
    <p:sldLayoutId id="2147483684" r:id="rId28"/>
    <p:sldLayoutId id="2147483696" r:id="rId29"/>
    <p:sldLayoutId id="2147483685" r:id="rId30"/>
    <p:sldLayoutId id="2147483697" r:id="rId31"/>
    <p:sldLayoutId id="2147483654" r:id="rId32"/>
    <p:sldLayoutId id="2147483686" r:id="rId33"/>
    <p:sldLayoutId id="2147483687" r:id="rId34"/>
    <p:sldLayoutId id="2147483698" r:id="rId35"/>
    <p:sldLayoutId id="2147483699" r:id="rId36"/>
    <p:sldLayoutId id="2147483700" r:id="rId37"/>
    <p:sldLayoutId id="2147483688" r:id="rId38"/>
    <p:sldLayoutId id="2147483701" r:id="rId39"/>
    <p:sldLayoutId id="2147483689" r:id="rId40"/>
    <p:sldLayoutId id="2147483702" r:id="rId41"/>
    <p:sldLayoutId id="2147483711" r:id="rId42"/>
    <p:sldLayoutId id="2147483703" r:id="rId43"/>
    <p:sldLayoutId id="2147483712" r:id="rId44"/>
    <p:sldLayoutId id="2147483690" r:id="rId45"/>
    <p:sldLayoutId id="2147483704" r:id="rId46"/>
    <p:sldLayoutId id="2147483710" r:id="rId47"/>
    <p:sldLayoutId id="2147483692" r:id="rId48"/>
    <p:sldLayoutId id="2147483693" r:id="rId49"/>
    <p:sldLayoutId id="2147483694" r:id="rId50"/>
    <p:sldLayoutId id="2147483709" r:id="rId51"/>
    <p:sldLayoutId id="2147483705" r:id="rId52"/>
    <p:sldLayoutId id="2147483706" r:id="rId53"/>
    <p:sldLayoutId id="2147483707" r:id="rId54"/>
    <p:sldLayoutId id="2147483708" r:id="rId55"/>
  </p:sldLayoutIdLst>
  <p:hf hdr="0" ftr="0"/>
  <p:txStyles>
    <p:titleStyle>
      <a:lvl1pPr algn="l" defTabSz="914400" rtl="0" eaLnBrk="1" latinLnBrk="0" hangingPunct="1">
        <a:lnSpc>
          <a:spcPct val="90000"/>
        </a:lnSpc>
        <a:spcBef>
          <a:spcPct val="0"/>
        </a:spcBef>
        <a:buNone/>
        <a:defRPr sz="4400" b="1" i="0" kern="1200" baseline="0">
          <a:solidFill>
            <a:schemeClr val="tx1"/>
          </a:solidFill>
          <a:latin typeface="Arial"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baseline="0">
          <a:solidFill>
            <a:schemeClr val="tx1"/>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baseline="0">
          <a:solidFill>
            <a:schemeClr val="tx1"/>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baseline="0">
          <a:solidFill>
            <a:schemeClr val="tx1"/>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baseline="0">
          <a:solidFill>
            <a:schemeClr val="tx1"/>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baseline="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5.xml"/></Relationships>
</file>

<file path=ppt/slides/_rels/slide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45.xml"/><Relationship Id="rId5" Type="http://schemas.openxmlformats.org/officeDocument/2006/relationships/image" Target="../media/image28.jpeg"/><Relationship Id="rId4" Type="http://schemas.openxmlformats.org/officeDocument/2006/relationships/image" Target="../media/image2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7F1F3-E61B-A341-957D-29EE9EEE1047}"/>
              </a:ext>
            </a:extLst>
          </p:cNvPr>
          <p:cNvSpPr>
            <a:spLocks noGrp="1"/>
          </p:cNvSpPr>
          <p:nvPr>
            <p:ph type="ctrTitle"/>
          </p:nvPr>
        </p:nvSpPr>
        <p:spPr>
          <a:xfrm>
            <a:off x="5720317" y="2514887"/>
            <a:ext cx="5411971" cy="1063256"/>
          </a:xfrm>
        </p:spPr>
        <p:txBody>
          <a:bodyPr/>
          <a:lstStyle/>
          <a:p>
            <a:r>
              <a:rPr lang="en-US" dirty="0"/>
              <a:t>CIS 290-50-4258 Capstone</a:t>
            </a:r>
          </a:p>
        </p:txBody>
      </p:sp>
    </p:spTree>
    <p:extLst>
      <p:ext uri="{BB962C8B-B14F-4D97-AF65-F5344CB8AC3E}">
        <p14:creationId xmlns:p14="http://schemas.microsoft.com/office/powerpoint/2010/main" val="84145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B302D-69D6-F824-1EBF-ABA10F009C04}"/>
              </a:ext>
            </a:extLst>
          </p:cNvPr>
          <p:cNvSpPr>
            <a:spLocks noGrp="1"/>
          </p:cNvSpPr>
          <p:nvPr>
            <p:ph type="ctrTitle"/>
          </p:nvPr>
        </p:nvSpPr>
        <p:spPr>
          <a:xfrm>
            <a:off x="838200" y="335927"/>
            <a:ext cx="7582786" cy="778169"/>
          </a:xfrm>
        </p:spPr>
        <p:txBody>
          <a:bodyPr anchor="ctr">
            <a:normAutofit/>
          </a:bodyPr>
          <a:lstStyle/>
          <a:p>
            <a:r>
              <a:rPr lang="en-US" dirty="0"/>
              <a:t>Experiments Log</a:t>
            </a:r>
          </a:p>
        </p:txBody>
      </p:sp>
      <p:sp>
        <p:nvSpPr>
          <p:cNvPr id="3" name="Slide Number Placeholder 2">
            <a:extLst>
              <a:ext uri="{FF2B5EF4-FFF2-40B4-BE49-F238E27FC236}">
                <a16:creationId xmlns:a16="http://schemas.microsoft.com/office/drawing/2014/main" id="{596B1BC6-AA0D-35EE-E8F6-370817B289CF}"/>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10</a:t>
            </a:fld>
            <a:endParaRPr lang="en-US"/>
          </a:p>
        </p:txBody>
      </p:sp>
      <p:pic>
        <p:nvPicPr>
          <p:cNvPr id="9" name="Content Placeholder 8" descr="The experiments log of the project showcasing each official experiment run.">
            <a:extLst>
              <a:ext uri="{FF2B5EF4-FFF2-40B4-BE49-F238E27FC236}">
                <a16:creationId xmlns:a16="http://schemas.microsoft.com/office/drawing/2014/main" id="{C5118F54-0D1B-2486-6C87-AEBC5F33380E}"/>
              </a:ext>
            </a:extLst>
          </p:cNvPr>
          <p:cNvPicPr>
            <a:picLocks noGrp="1" noChangeAspect="1"/>
          </p:cNvPicPr>
          <p:nvPr>
            <p:ph sz="quarter" idx="13"/>
          </p:nvPr>
        </p:nvPicPr>
        <p:blipFill>
          <a:blip r:embed="rId3"/>
          <a:stretch>
            <a:fillRect/>
          </a:stretch>
        </p:blipFill>
        <p:spPr>
          <a:xfrm>
            <a:off x="1322651" y="1234834"/>
            <a:ext cx="9546697" cy="5131348"/>
          </a:xfrm>
          <a:noFill/>
        </p:spPr>
      </p:pic>
    </p:spTree>
    <p:extLst>
      <p:ext uri="{BB962C8B-B14F-4D97-AF65-F5344CB8AC3E}">
        <p14:creationId xmlns:p14="http://schemas.microsoft.com/office/powerpoint/2010/main" val="1623347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2AD30-A178-1A06-888D-98C83C3E6C32}"/>
              </a:ext>
            </a:extLst>
          </p:cNvPr>
          <p:cNvSpPr>
            <a:spLocks noGrp="1"/>
          </p:cNvSpPr>
          <p:nvPr>
            <p:ph type="ctrTitle"/>
          </p:nvPr>
        </p:nvSpPr>
        <p:spPr/>
        <p:txBody>
          <a:bodyPr/>
          <a:lstStyle/>
          <a:p>
            <a:pPr algn="ctr"/>
            <a:r>
              <a:rPr lang="en-US" dirty="0"/>
              <a:t>Thank You for your Time and Consideration</a:t>
            </a:r>
          </a:p>
        </p:txBody>
      </p:sp>
    </p:spTree>
    <p:extLst>
      <p:ext uri="{BB962C8B-B14F-4D97-AF65-F5344CB8AC3E}">
        <p14:creationId xmlns:p14="http://schemas.microsoft.com/office/powerpoint/2010/main" val="796401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405EF71-36E4-7D2E-6A1D-32B5C3CB7863}"/>
              </a:ext>
            </a:extLst>
          </p:cNvPr>
          <p:cNvSpPr>
            <a:spLocks noGrp="1"/>
          </p:cNvSpPr>
          <p:nvPr>
            <p:ph sz="half" idx="2"/>
          </p:nvPr>
        </p:nvSpPr>
        <p:spPr>
          <a:xfrm>
            <a:off x="839788" y="2505075"/>
            <a:ext cx="5157787" cy="3684588"/>
          </a:xfrm>
        </p:spPr>
        <p:txBody>
          <a:bodyPr>
            <a:normAutofit/>
          </a:bodyPr>
          <a:lstStyle/>
          <a:p>
            <a:r>
              <a:rPr lang="en-US" dirty="0"/>
              <a:t>Improving College Football Scouting with AI Prompt Engineering</a:t>
            </a:r>
          </a:p>
        </p:txBody>
      </p:sp>
      <p:sp>
        <p:nvSpPr>
          <p:cNvPr id="3" name="Title 2">
            <a:extLst>
              <a:ext uri="{FF2B5EF4-FFF2-40B4-BE49-F238E27FC236}">
                <a16:creationId xmlns:a16="http://schemas.microsoft.com/office/drawing/2014/main" id="{1236B293-457D-A8FF-DFD2-87C4B6801066}"/>
              </a:ext>
            </a:extLst>
          </p:cNvPr>
          <p:cNvSpPr>
            <a:spLocks noGrp="1"/>
          </p:cNvSpPr>
          <p:nvPr>
            <p:ph type="ctrTitle"/>
          </p:nvPr>
        </p:nvSpPr>
        <p:spPr>
          <a:xfrm>
            <a:off x="838200" y="882466"/>
            <a:ext cx="10103069" cy="1156541"/>
          </a:xfrm>
        </p:spPr>
        <p:txBody>
          <a:bodyPr anchor="ctr">
            <a:normAutofit/>
          </a:bodyPr>
          <a:lstStyle/>
          <a:p>
            <a:r>
              <a:rPr lang="en-US" dirty="0"/>
              <a:t>Project Overview</a:t>
            </a:r>
          </a:p>
        </p:txBody>
      </p:sp>
      <p:sp>
        <p:nvSpPr>
          <p:cNvPr id="2" name="Slide Number Placeholder 1">
            <a:extLst>
              <a:ext uri="{FF2B5EF4-FFF2-40B4-BE49-F238E27FC236}">
                <a16:creationId xmlns:a16="http://schemas.microsoft.com/office/drawing/2014/main" id="{43BD7461-D897-744B-F797-3BD673A651AF}"/>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2</a:t>
            </a:fld>
            <a:endParaRPr lang="en-US"/>
          </a:p>
        </p:txBody>
      </p:sp>
      <p:pic>
        <p:nvPicPr>
          <p:cNvPr id="7" name="Content Placeholder 6" descr="An overview of “What is an AI Prompt” by its components.">
            <a:extLst>
              <a:ext uri="{FF2B5EF4-FFF2-40B4-BE49-F238E27FC236}">
                <a16:creationId xmlns:a16="http://schemas.microsoft.com/office/drawing/2014/main" id="{17B64E6E-625D-74EE-0D11-E7C495306ED9}"/>
              </a:ext>
            </a:extLst>
          </p:cNvPr>
          <p:cNvPicPr>
            <a:picLocks noGrp="1" noChangeAspect="1"/>
          </p:cNvPicPr>
          <p:nvPr>
            <p:ph sz="half" idx="13"/>
          </p:nvPr>
        </p:nvPicPr>
        <p:blipFill>
          <a:blip r:embed="rId3"/>
          <a:stretch>
            <a:fillRect/>
          </a:stretch>
        </p:blipFill>
        <p:spPr>
          <a:xfrm>
            <a:off x="6194108" y="3135290"/>
            <a:ext cx="5157787" cy="2424158"/>
          </a:xfrm>
          <a:noFill/>
        </p:spPr>
      </p:pic>
    </p:spTree>
    <p:extLst>
      <p:ext uri="{BB962C8B-B14F-4D97-AF65-F5344CB8AC3E}">
        <p14:creationId xmlns:p14="http://schemas.microsoft.com/office/powerpoint/2010/main" val="2860183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874A884-AE2D-F866-440F-DF00311BEFDC}"/>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3</a:t>
            </a:fld>
            <a:endParaRPr lang="en-US"/>
          </a:p>
        </p:txBody>
      </p:sp>
      <p:sp>
        <p:nvSpPr>
          <p:cNvPr id="3" name="Text Placeholder 2">
            <a:extLst>
              <a:ext uri="{FF2B5EF4-FFF2-40B4-BE49-F238E27FC236}">
                <a16:creationId xmlns:a16="http://schemas.microsoft.com/office/drawing/2014/main" id="{795FA3FC-13B7-C046-49D3-AD1346DEC478}"/>
              </a:ext>
            </a:extLst>
          </p:cNvPr>
          <p:cNvSpPr>
            <a:spLocks noGrp="1"/>
          </p:cNvSpPr>
          <p:nvPr>
            <p:ph sz="half" idx="2"/>
          </p:nvPr>
        </p:nvSpPr>
        <p:spPr>
          <a:xfrm>
            <a:off x="839788" y="2505075"/>
            <a:ext cx="5157787" cy="3684588"/>
          </a:xfrm>
        </p:spPr>
        <p:txBody>
          <a:bodyPr>
            <a:normAutofit/>
          </a:bodyPr>
          <a:lstStyle/>
          <a:p>
            <a:r>
              <a:rPr lang="en-US" dirty="0"/>
              <a:t>ChatGPT 4.1</a:t>
            </a:r>
          </a:p>
        </p:txBody>
      </p:sp>
      <p:pic>
        <p:nvPicPr>
          <p:cNvPr id="7" name="Content Placeholder 6" descr="The ChatGPT 4.1 model logo">
            <a:extLst>
              <a:ext uri="{FF2B5EF4-FFF2-40B4-BE49-F238E27FC236}">
                <a16:creationId xmlns:a16="http://schemas.microsoft.com/office/drawing/2014/main" id="{C1778EDB-8011-9B59-34AB-ADB8F48DEA67}"/>
              </a:ext>
            </a:extLst>
          </p:cNvPr>
          <p:cNvPicPr>
            <a:picLocks noGrp="1" noChangeAspect="1"/>
          </p:cNvPicPr>
          <p:nvPr>
            <p:ph sz="quarter" idx="4"/>
          </p:nvPr>
        </p:nvPicPr>
        <p:blipFill>
          <a:blip r:embed="rId3">
            <a:extLst>
              <a:ext uri="{28A0092B-C50C-407E-A947-70E740481C1C}">
                <a14:useLocalDpi xmlns:a14="http://schemas.microsoft.com/office/drawing/2010/main"/>
              </a:ext>
            </a:extLst>
          </a:blip>
          <a:srcRect b="-2"/>
          <a:stretch>
            <a:fillRect/>
          </a:stretch>
        </p:blipFill>
        <p:spPr>
          <a:xfrm>
            <a:off x="6172200" y="2505075"/>
            <a:ext cx="5183188" cy="3684588"/>
          </a:xfrm>
          <a:noFill/>
        </p:spPr>
      </p:pic>
      <p:sp>
        <p:nvSpPr>
          <p:cNvPr id="2" name="Title 1">
            <a:extLst>
              <a:ext uri="{FF2B5EF4-FFF2-40B4-BE49-F238E27FC236}">
                <a16:creationId xmlns:a16="http://schemas.microsoft.com/office/drawing/2014/main" id="{70574CCB-6231-C40D-BF4E-7773BB00748E}"/>
              </a:ext>
            </a:extLst>
          </p:cNvPr>
          <p:cNvSpPr>
            <a:spLocks noGrp="1"/>
          </p:cNvSpPr>
          <p:nvPr>
            <p:ph type="ctrTitle"/>
          </p:nvPr>
        </p:nvSpPr>
        <p:spPr>
          <a:xfrm>
            <a:off x="838200" y="882466"/>
            <a:ext cx="10103069" cy="1156541"/>
          </a:xfrm>
        </p:spPr>
        <p:txBody>
          <a:bodyPr anchor="ctr">
            <a:normAutofit/>
          </a:bodyPr>
          <a:lstStyle/>
          <a:p>
            <a:r>
              <a:rPr lang="en-US" dirty="0"/>
              <a:t>The Model</a:t>
            </a:r>
          </a:p>
        </p:txBody>
      </p:sp>
    </p:spTree>
    <p:extLst>
      <p:ext uri="{BB962C8B-B14F-4D97-AF65-F5344CB8AC3E}">
        <p14:creationId xmlns:p14="http://schemas.microsoft.com/office/powerpoint/2010/main" val="3800358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CA1FF3A-0F9D-F8A7-EE45-D99563B7A078}"/>
              </a:ext>
            </a:extLst>
          </p:cNvPr>
          <p:cNvSpPr>
            <a:spLocks noGrp="1"/>
          </p:cNvSpPr>
          <p:nvPr>
            <p:ph sz="half" idx="2"/>
          </p:nvPr>
        </p:nvSpPr>
        <p:spPr>
          <a:xfrm>
            <a:off x="839788" y="2505075"/>
            <a:ext cx="5157787" cy="3684588"/>
          </a:xfrm>
        </p:spPr>
        <p:txBody>
          <a:bodyPr>
            <a:normAutofit/>
          </a:bodyPr>
          <a:lstStyle/>
          <a:p>
            <a:r>
              <a:rPr lang="en-US" dirty="0" err="1"/>
              <a:t>Jupyter</a:t>
            </a:r>
            <a:r>
              <a:rPr lang="en-US" dirty="0"/>
              <a:t> Notebooks</a:t>
            </a:r>
          </a:p>
        </p:txBody>
      </p:sp>
      <p:pic>
        <p:nvPicPr>
          <p:cNvPr id="7" name="Content Placeholder 6" descr="Two instances of Jupyter Notebooks open on a computer">
            <a:extLst>
              <a:ext uri="{FF2B5EF4-FFF2-40B4-BE49-F238E27FC236}">
                <a16:creationId xmlns:a16="http://schemas.microsoft.com/office/drawing/2014/main" id="{9869BF76-71C3-44BF-60EE-C2876D164F44}"/>
              </a:ext>
            </a:extLst>
          </p:cNvPr>
          <p:cNvPicPr>
            <a:picLocks noGrp="1" noChangeAspect="1"/>
          </p:cNvPicPr>
          <p:nvPr>
            <p:ph sz="quarter" idx="4"/>
          </p:nvPr>
        </p:nvPicPr>
        <p:blipFill>
          <a:blip r:embed="rId3"/>
          <a:stretch>
            <a:fillRect/>
          </a:stretch>
        </p:blipFill>
        <p:spPr>
          <a:xfrm>
            <a:off x="6187158" y="2505075"/>
            <a:ext cx="5153271" cy="3684588"/>
          </a:xfrm>
          <a:noFill/>
        </p:spPr>
      </p:pic>
      <p:sp>
        <p:nvSpPr>
          <p:cNvPr id="3" name="Title 2">
            <a:extLst>
              <a:ext uri="{FF2B5EF4-FFF2-40B4-BE49-F238E27FC236}">
                <a16:creationId xmlns:a16="http://schemas.microsoft.com/office/drawing/2014/main" id="{524505AC-BCD4-8D45-5244-9736AC4331CF}"/>
              </a:ext>
            </a:extLst>
          </p:cNvPr>
          <p:cNvSpPr>
            <a:spLocks noGrp="1"/>
          </p:cNvSpPr>
          <p:nvPr>
            <p:ph type="ctrTitle"/>
          </p:nvPr>
        </p:nvSpPr>
        <p:spPr>
          <a:xfrm>
            <a:off x="838200" y="882466"/>
            <a:ext cx="10103069" cy="1156541"/>
          </a:xfrm>
        </p:spPr>
        <p:txBody>
          <a:bodyPr anchor="ctr">
            <a:normAutofit/>
          </a:bodyPr>
          <a:lstStyle/>
          <a:p>
            <a:r>
              <a:rPr lang="en-US" dirty="0"/>
              <a:t>The Testing Environment</a:t>
            </a:r>
          </a:p>
        </p:txBody>
      </p:sp>
      <p:sp>
        <p:nvSpPr>
          <p:cNvPr id="2" name="Slide Number Placeholder 1">
            <a:extLst>
              <a:ext uri="{FF2B5EF4-FFF2-40B4-BE49-F238E27FC236}">
                <a16:creationId xmlns:a16="http://schemas.microsoft.com/office/drawing/2014/main" id="{22152BDB-41C2-EBAA-2F0D-3F0C6D1073A1}"/>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4</a:t>
            </a:fld>
            <a:endParaRPr lang="en-US"/>
          </a:p>
        </p:txBody>
      </p:sp>
    </p:spTree>
    <p:extLst>
      <p:ext uri="{BB962C8B-B14F-4D97-AF65-F5344CB8AC3E}">
        <p14:creationId xmlns:p14="http://schemas.microsoft.com/office/powerpoint/2010/main" val="3383834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27B5550-6B4E-46C3-BCBF-B53654629DEE}"/>
              </a:ext>
            </a:extLst>
          </p:cNvPr>
          <p:cNvSpPr>
            <a:spLocks noGrp="1"/>
          </p:cNvSpPr>
          <p:nvPr>
            <p:ph sz="half" idx="2"/>
          </p:nvPr>
        </p:nvSpPr>
        <p:spPr>
          <a:xfrm>
            <a:off x="839788" y="2505075"/>
            <a:ext cx="5157787" cy="3684588"/>
          </a:xfrm>
        </p:spPr>
        <p:txBody>
          <a:bodyPr>
            <a:normAutofit/>
          </a:bodyPr>
          <a:lstStyle/>
          <a:p>
            <a:r>
              <a:rPr lang="en-US" dirty="0"/>
              <a:t>Model Misuse, PII, and Speculation</a:t>
            </a:r>
          </a:p>
        </p:txBody>
      </p:sp>
      <p:sp>
        <p:nvSpPr>
          <p:cNvPr id="3" name="Title 2">
            <a:extLst>
              <a:ext uri="{FF2B5EF4-FFF2-40B4-BE49-F238E27FC236}">
                <a16:creationId xmlns:a16="http://schemas.microsoft.com/office/drawing/2014/main" id="{1D8C88E3-E9A4-AF90-6E8C-B9F58A99BA38}"/>
              </a:ext>
            </a:extLst>
          </p:cNvPr>
          <p:cNvSpPr>
            <a:spLocks noGrp="1"/>
          </p:cNvSpPr>
          <p:nvPr>
            <p:ph type="ctrTitle"/>
          </p:nvPr>
        </p:nvSpPr>
        <p:spPr>
          <a:xfrm>
            <a:off x="838200" y="882466"/>
            <a:ext cx="10103069" cy="1156541"/>
          </a:xfrm>
        </p:spPr>
        <p:txBody>
          <a:bodyPr anchor="ctr">
            <a:normAutofit/>
          </a:bodyPr>
          <a:lstStyle/>
          <a:p>
            <a:r>
              <a:rPr lang="en-US" dirty="0"/>
              <a:t>Ethical Considerations</a:t>
            </a:r>
          </a:p>
        </p:txBody>
      </p:sp>
      <p:sp>
        <p:nvSpPr>
          <p:cNvPr id="2" name="Slide Number Placeholder 1">
            <a:extLst>
              <a:ext uri="{FF2B5EF4-FFF2-40B4-BE49-F238E27FC236}">
                <a16:creationId xmlns:a16="http://schemas.microsoft.com/office/drawing/2014/main" id="{89A2B2CD-D0BF-FE0C-59B2-284C132256F9}"/>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5</a:t>
            </a:fld>
            <a:endParaRPr lang="en-US"/>
          </a:p>
        </p:txBody>
      </p:sp>
      <p:pic>
        <p:nvPicPr>
          <p:cNvPr id="7" name="Content Placeholder 6" descr="A blue and white robot head with “Ethics + Artificial Intelligence”">
            <a:extLst>
              <a:ext uri="{FF2B5EF4-FFF2-40B4-BE49-F238E27FC236}">
                <a16:creationId xmlns:a16="http://schemas.microsoft.com/office/drawing/2014/main" id="{15DB01BD-2603-D370-2701-B4E2DFBA1C94}"/>
              </a:ext>
            </a:extLst>
          </p:cNvPr>
          <p:cNvPicPr>
            <a:picLocks noGrp="1" noChangeAspect="1"/>
          </p:cNvPicPr>
          <p:nvPr>
            <p:ph sz="half" idx="13"/>
          </p:nvPr>
        </p:nvPicPr>
        <p:blipFill>
          <a:blip r:embed="rId3"/>
          <a:stretch>
            <a:fillRect/>
          </a:stretch>
        </p:blipFill>
        <p:spPr>
          <a:xfrm>
            <a:off x="6194108" y="2903189"/>
            <a:ext cx="5157787" cy="2888360"/>
          </a:xfrm>
          <a:noFill/>
        </p:spPr>
      </p:pic>
    </p:spTree>
    <p:extLst>
      <p:ext uri="{BB962C8B-B14F-4D97-AF65-F5344CB8AC3E}">
        <p14:creationId xmlns:p14="http://schemas.microsoft.com/office/powerpoint/2010/main" val="3282072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n infographic showcasing the basic components of an AI Prompt Template">
            <a:extLst>
              <a:ext uri="{FF2B5EF4-FFF2-40B4-BE49-F238E27FC236}">
                <a16:creationId xmlns:a16="http://schemas.microsoft.com/office/drawing/2014/main" id="{406A5E82-AEBC-7042-83BB-605667B34C43}"/>
              </a:ext>
            </a:extLst>
          </p:cNvPr>
          <p:cNvPicPr>
            <a:picLocks noGrp="1" noChangeAspect="1"/>
          </p:cNvPicPr>
          <p:nvPr>
            <p:ph type="pic" sz="quarter" idx="10"/>
          </p:nvPr>
        </p:nvPicPr>
        <p:blipFill>
          <a:blip r:embed="rId3"/>
          <a:stretch/>
        </p:blipFill>
        <p:spPr>
          <a:xfrm>
            <a:off x="6088380" y="0"/>
            <a:ext cx="6103620" cy="6858000"/>
          </a:xfrm>
          <a:noFill/>
        </p:spPr>
      </p:pic>
      <p:sp>
        <p:nvSpPr>
          <p:cNvPr id="2" name="Title 1">
            <a:extLst>
              <a:ext uri="{FF2B5EF4-FFF2-40B4-BE49-F238E27FC236}">
                <a16:creationId xmlns:a16="http://schemas.microsoft.com/office/drawing/2014/main" id="{8C4C96D9-7AE0-3188-E871-243EBD908EC8}"/>
              </a:ext>
            </a:extLst>
          </p:cNvPr>
          <p:cNvSpPr>
            <a:spLocks noGrp="1"/>
          </p:cNvSpPr>
          <p:nvPr>
            <p:ph type="ctrTitle"/>
          </p:nvPr>
        </p:nvSpPr>
        <p:spPr>
          <a:xfrm>
            <a:off x="838200" y="609601"/>
            <a:ext cx="4038600" cy="2535646"/>
          </a:xfrm>
        </p:spPr>
        <p:txBody>
          <a:bodyPr anchor="b">
            <a:normAutofit/>
          </a:bodyPr>
          <a:lstStyle/>
          <a:p>
            <a:r>
              <a:rPr lang="en-US" dirty="0"/>
              <a:t>Prompt Template</a:t>
            </a:r>
          </a:p>
        </p:txBody>
      </p:sp>
      <p:sp>
        <p:nvSpPr>
          <p:cNvPr id="3" name="Slide Number Placeholder 2" hidden="1">
            <a:extLst>
              <a:ext uri="{FF2B5EF4-FFF2-40B4-BE49-F238E27FC236}">
                <a16:creationId xmlns:a16="http://schemas.microsoft.com/office/drawing/2014/main" id="{FCAE472D-EF44-D04F-F2C1-CA21F36CFE7B}"/>
              </a:ext>
            </a:extLst>
          </p:cNvPr>
          <p:cNvSpPr>
            <a:spLocks noGrp="1"/>
          </p:cNvSpPr>
          <p:nvPr>
            <p:ph type="sldNum" sz="quarter" idx="4294967295"/>
          </p:nvPr>
        </p:nvSpPr>
        <p:spPr>
          <a:xfrm>
            <a:off x="9269360" y="6366182"/>
            <a:ext cx="2743200" cy="365125"/>
          </a:xfrm>
        </p:spPr>
        <p:txBody>
          <a:bodyPr/>
          <a:lstStyle/>
          <a:p>
            <a:pPr>
              <a:spcAft>
                <a:spcPts val="600"/>
              </a:spcAft>
            </a:pPr>
            <a:r>
              <a:rPr lang="en-US"/>
              <a:t>|  </a:t>
            </a:r>
            <a:fld id="{97BFF72C-5ACC-BF44-8A77-29ED5F2D29E3}" type="slidenum">
              <a:rPr lang="en-US" smtClean="0"/>
              <a:pPr>
                <a:spcAft>
                  <a:spcPts val="600"/>
                </a:spcAft>
              </a:pPr>
              <a:t>6</a:t>
            </a:fld>
            <a:endParaRPr lang="en-US"/>
          </a:p>
        </p:txBody>
      </p:sp>
    </p:spTree>
    <p:extLst>
      <p:ext uri="{BB962C8B-B14F-4D97-AF65-F5344CB8AC3E}">
        <p14:creationId xmlns:p14="http://schemas.microsoft.com/office/powerpoint/2010/main" val="1905361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8A4CBD8-B09D-4D48-A949-AEEBC1B04716}"/>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7</a:t>
            </a:fld>
            <a:endParaRPr lang="en-US"/>
          </a:p>
        </p:txBody>
      </p:sp>
      <p:sp>
        <p:nvSpPr>
          <p:cNvPr id="3" name="Title 2">
            <a:extLst>
              <a:ext uri="{FF2B5EF4-FFF2-40B4-BE49-F238E27FC236}">
                <a16:creationId xmlns:a16="http://schemas.microsoft.com/office/drawing/2014/main" id="{445D6A2C-C798-CA23-E428-FF03E3DC5C79}"/>
              </a:ext>
            </a:extLst>
          </p:cNvPr>
          <p:cNvSpPr>
            <a:spLocks noGrp="1"/>
          </p:cNvSpPr>
          <p:nvPr>
            <p:ph type="ctrTitle"/>
          </p:nvPr>
        </p:nvSpPr>
        <p:spPr>
          <a:xfrm>
            <a:off x="838200" y="882466"/>
            <a:ext cx="10103069" cy="1156541"/>
          </a:xfrm>
        </p:spPr>
        <p:txBody>
          <a:bodyPr anchor="ctr">
            <a:normAutofit/>
          </a:bodyPr>
          <a:lstStyle/>
          <a:p>
            <a:r>
              <a:rPr lang="en-US" dirty="0"/>
              <a:t>Typical Output</a:t>
            </a:r>
          </a:p>
        </p:txBody>
      </p:sp>
      <p:sp>
        <p:nvSpPr>
          <p:cNvPr id="4" name="Content Placeholder 3">
            <a:extLst>
              <a:ext uri="{FF2B5EF4-FFF2-40B4-BE49-F238E27FC236}">
                <a16:creationId xmlns:a16="http://schemas.microsoft.com/office/drawing/2014/main" id="{D0DD93E0-A78D-A4D5-82A6-067BF649524E}"/>
              </a:ext>
            </a:extLst>
          </p:cNvPr>
          <p:cNvSpPr>
            <a:spLocks noGrp="1"/>
          </p:cNvSpPr>
          <p:nvPr>
            <p:ph sz="quarter" idx="14"/>
          </p:nvPr>
        </p:nvSpPr>
        <p:spPr>
          <a:xfrm>
            <a:off x="838200" y="2039008"/>
            <a:ext cx="10560050" cy="3833156"/>
          </a:xfrm>
        </p:spPr>
        <p:txBody>
          <a:bodyPr>
            <a:normAutofit/>
          </a:bodyPr>
          <a:lstStyle/>
          <a:p>
            <a:r>
              <a:rPr lang="en-US" sz="1800"/>
              <a:t>Team Overview: Louisville’s 2024 offense is explosive through the air, ranking near the top of the ACC in passing explosiveness (1.65) with a strong overall passing PPA (0.40) and balanced play split (51.5% pass, 48.1% run). The run game is efficient with a 47% rushing success rate and solid line yards (3.09 per carry), helping them stay on schedule on standard downs (49.7% success). Overall offensive success rate sits at 45.8% with strong points per opportunity (4.27), indicating they finish drives well when they cross the 40. Defensively, they allow a moderate 39.2% passing success rate and 40% rushing success rate, with good havoc generation (16.3% total) but some vulnerability in field position (average start own 27.4). </a:t>
            </a:r>
          </a:p>
        </p:txBody>
      </p:sp>
    </p:spTree>
    <p:extLst>
      <p:ext uri="{BB962C8B-B14F-4D97-AF65-F5344CB8AC3E}">
        <p14:creationId xmlns:p14="http://schemas.microsoft.com/office/powerpoint/2010/main" val="657216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CDC8EC-1388-B970-4D49-9ACC8F9607A5}"/>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7BB6CC7-0394-38AB-454D-11F99D7FA064}"/>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8</a:t>
            </a:fld>
            <a:endParaRPr lang="en-US"/>
          </a:p>
        </p:txBody>
      </p:sp>
      <p:sp>
        <p:nvSpPr>
          <p:cNvPr id="3" name="Title 2">
            <a:extLst>
              <a:ext uri="{FF2B5EF4-FFF2-40B4-BE49-F238E27FC236}">
                <a16:creationId xmlns:a16="http://schemas.microsoft.com/office/drawing/2014/main" id="{36B885FA-3BAC-656E-38F1-4ACB0E4D8470}"/>
              </a:ext>
            </a:extLst>
          </p:cNvPr>
          <p:cNvSpPr>
            <a:spLocks noGrp="1"/>
          </p:cNvSpPr>
          <p:nvPr>
            <p:ph type="ctrTitle"/>
          </p:nvPr>
        </p:nvSpPr>
        <p:spPr>
          <a:xfrm>
            <a:off x="838200" y="882466"/>
            <a:ext cx="10103069" cy="1156541"/>
          </a:xfrm>
        </p:spPr>
        <p:txBody>
          <a:bodyPr anchor="ctr">
            <a:normAutofit/>
          </a:bodyPr>
          <a:lstStyle/>
          <a:p>
            <a:r>
              <a:rPr lang="en-US" dirty="0"/>
              <a:t>Edge Case Output</a:t>
            </a:r>
          </a:p>
        </p:txBody>
      </p:sp>
      <p:sp>
        <p:nvSpPr>
          <p:cNvPr id="4" name="Content Placeholder 3">
            <a:extLst>
              <a:ext uri="{FF2B5EF4-FFF2-40B4-BE49-F238E27FC236}">
                <a16:creationId xmlns:a16="http://schemas.microsoft.com/office/drawing/2014/main" id="{40C8FD2A-BD88-6AE5-6121-BA9FF0DD147F}"/>
              </a:ext>
            </a:extLst>
          </p:cNvPr>
          <p:cNvSpPr>
            <a:spLocks noGrp="1"/>
          </p:cNvSpPr>
          <p:nvPr>
            <p:ph sz="quarter" idx="14"/>
          </p:nvPr>
        </p:nvSpPr>
        <p:spPr>
          <a:xfrm>
            <a:off x="838200" y="1923394"/>
            <a:ext cx="10560050" cy="3948770"/>
          </a:xfrm>
        </p:spPr>
        <p:txBody>
          <a:bodyPr>
            <a:normAutofit/>
          </a:bodyPr>
          <a:lstStyle/>
          <a:p>
            <a:r>
              <a:rPr lang="en-US" sz="2200" dirty="0"/>
              <a:t>Louisville finished the 2002 season with a 7-6 record, displaying a potent offense that averaged 32.2 points per game and 433.7 total yards per contest. The Cardinals relied heavily on their passing attack, ranking among the top teams in Conference USA with 274.6 passing yards per game. Despite their offensive firepower, turnovers and inconsistent execution in the red zone limited their scoring efficiency. Defensively, the team struggled to contain both the run and the pass, allowing 28.5 points per game and 404.5 total yards to opponents.</a:t>
            </a:r>
          </a:p>
          <a:p>
            <a:endParaRPr lang="en-US" sz="2200" dirty="0"/>
          </a:p>
        </p:txBody>
      </p:sp>
    </p:spTree>
    <p:extLst>
      <p:ext uri="{BB962C8B-B14F-4D97-AF65-F5344CB8AC3E}">
        <p14:creationId xmlns:p14="http://schemas.microsoft.com/office/powerpoint/2010/main" val="19829324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FEC9B-DEE1-AD58-FD68-2AED0DAF740E}"/>
              </a:ext>
            </a:extLst>
          </p:cNvPr>
          <p:cNvSpPr>
            <a:spLocks noGrp="1"/>
          </p:cNvSpPr>
          <p:nvPr>
            <p:ph type="ctrTitle"/>
          </p:nvPr>
        </p:nvSpPr>
        <p:spPr>
          <a:xfrm>
            <a:off x="838200" y="882466"/>
            <a:ext cx="10103069" cy="1154756"/>
          </a:xfrm>
        </p:spPr>
        <p:txBody>
          <a:bodyPr anchor="b">
            <a:normAutofit/>
          </a:bodyPr>
          <a:lstStyle/>
          <a:p>
            <a:r>
              <a:rPr lang="en-US" dirty="0"/>
              <a:t>Use Cases</a:t>
            </a:r>
          </a:p>
        </p:txBody>
      </p:sp>
      <p:sp>
        <p:nvSpPr>
          <p:cNvPr id="14" name="Slide Number Placeholder 2">
            <a:extLst>
              <a:ext uri="{FF2B5EF4-FFF2-40B4-BE49-F238E27FC236}">
                <a16:creationId xmlns:a16="http://schemas.microsoft.com/office/drawing/2014/main" id="{1BA3B90A-FD98-811F-D184-16539D42BDDE}"/>
              </a:ext>
            </a:extLst>
          </p:cNvPr>
          <p:cNvSpPr>
            <a:spLocks noGrp="1"/>
          </p:cNvSpPr>
          <p:nvPr>
            <p:ph type="sldNum" sz="quarter" idx="12"/>
          </p:nvPr>
        </p:nvSpPr>
        <p:spPr>
          <a:xfrm>
            <a:off x="9269360" y="6366182"/>
            <a:ext cx="2743200" cy="365125"/>
          </a:xfrm>
        </p:spPr>
        <p:txBody>
          <a:bodyPr/>
          <a:lstStyle/>
          <a:p>
            <a:pPr>
              <a:spcAft>
                <a:spcPts val="600"/>
              </a:spcAft>
            </a:pPr>
            <a:r>
              <a:rPr lang="en-US"/>
              <a:t>|  </a:t>
            </a:r>
            <a:fld id="{97BFF72C-5ACC-BF44-8A77-29ED5F2D29E3}" type="slidenum">
              <a:rPr lang="en-US" smtClean="0"/>
              <a:pPr>
                <a:spcAft>
                  <a:spcPts val="600"/>
                </a:spcAft>
              </a:pPr>
              <a:t>9</a:t>
            </a:fld>
            <a:endParaRPr lang="en-US"/>
          </a:p>
        </p:txBody>
      </p:sp>
      <p:sp>
        <p:nvSpPr>
          <p:cNvPr id="16" name="Text Placeholder 3">
            <a:extLst>
              <a:ext uri="{FF2B5EF4-FFF2-40B4-BE49-F238E27FC236}">
                <a16:creationId xmlns:a16="http://schemas.microsoft.com/office/drawing/2014/main" id="{1EF1DCBD-D45A-AFC1-ACDE-B6BC12ED35E5}"/>
              </a:ext>
            </a:extLst>
          </p:cNvPr>
          <p:cNvSpPr>
            <a:spLocks noGrp="1"/>
          </p:cNvSpPr>
          <p:nvPr>
            <p:ph type="body" sz="quarter" idx="15"/>
          </p:nvPr>
        </p:nvSpPr>
        <p:spPr>
          <a:xfrm>
            <a:off x="837748" y="2269571"/>
            <a:ext cx="2988997" cy="694147"/>
          </a:xfrm>
        </p:spPr>
        <p:txBody>
          <a:bodyPr/>
          <a:lstStyle/>
          <a:p>
            <a:r>
              <a:rPr lang="en-US" dirty="0"/>
              <a:t>Coaches</a:t>
            </a:r>
          </a:p>
        </p:txBody>
      </p:sp>
      <p:pic>
        <p:nvPicPr>
          <p:cNvPr id="5" name="Picture 4" descr="A football coach scouting">
            <a:extLst>
              <a:ext uri="{FF2B5EF4-FFF2-40B4-BE49-F238E27FC236}">
                <a16:creationId xmlns:a16="http://schemas.microsoft.com/office/drawing/2014/main" id="{6C796169-9192-AF8B-DE20-B19E575E0B8D}"/>
              </a:ext>
            </a:extLst>
          </p:cNvPr>
          <p:cNvPicPr>
            <a:picLocks noChangeAspect="1"/>
          </p:cNvPicPr>
          <p:nvPr/>
        </p:nvPicPr>
        <p:blipFill>
          <a:blip r:embed="rId3">
            <a:extLst>
              <a:ext uri="{28A0092B-C50C-407E-A947-70E740481C1C}">
                <a14:useLocalDpi xmlns:a14="http://schemas.microsoft.com/office/drawing/2010/main"/>
              </a:ext>
            </a:extLst>
          </a:blip>
          <a:srcRect l="39394" r="2" b="2"/>
          <a:stretch>
            <a:fillRect/>
          </a:stretch>
        </p:blipFill>
        <p:spPr>
          <a:xfrm>
            <a:off x="838200" y="2963863"/>
            <a:ext cx="2989262" cy="3181350"/>
          </a:xfrm>
          <a:prstGeom prst="rect">
            <a:avLst/>
          </a:prstGeom>
          <a:noFill/>
        </p:spPr>
      </p:pic>
      <p:sp>
        <p:nvSpPr>
          <p:cNvPr id="18" name="Text Placeholder 5">
            <a:extLst>
              <a:ext uri="{FF2B5EF4-FFF2-40B4-BE49-F238E27FC236}">
                <a16:creationId xmlns:a16="http://schemas.microsoft.com/office/drawing/2014/main" id="{DB6D7EA2-1457-A59F-27FC-0CB043D11D8D}"/>
              </a:ext>
            </a:extLst>
          </p:cNvPr>
          <p:cNvSpPr>
            <a:spLocks noGrp="1"/>
          </p:cNvSpPr>
          <p:nvPr>
            <p:ph type="body" sz="quarter" idx="20"/>
          </p:nvPr>
        </p:nvSpPr>
        <p:spPr>
          <a:xfrm>
            <a:off x="4413250" y="2269571"/>
            <a:ext cx="2988997" cy="694147"/>
          </a:xfrm>
        </p:spPr>
        <p:txBody>
          <a:bodyPr/>
          <a:lstStyle/>
          <a:p>
            <a:r>
              <a:rPr lang="en-US" dirty="0"/>
              <a:t>Fans</a:t>
            </a:r>
          </a:p>
        </p:txBody>
      </p:sp>
      <p:pic>
        <p:nvPicPr>
          <p:cNvPr id="7" name="Picture 6" descr="A large crowd of people at a football game&#10;&#10;AI-generated content may be incorrect.">
            <a:extLst>
              <a:ext uri="{FF2B5EF4-FFF2-40B4-BE49-F238E27FC236}">
                <a16:creationId xmlns:a16="http://schemas.microsoft.com/office/drawing/2014/main" id="{F50F8C52-4F4E-E516-3CE9-2688D9A147E0}"/>
              </a:ext>
            </a:extLst>
          </p:cNvPr>
          <p:cNvPicPr>
            <a:picLocks noChangeAspect="1"/>
          </p:cNvPicPr>
          <p:nvPr/>
        </p:nvPicPr>
        <p:blipFill>
          <a:blip r:embed="rId4">
            <a:extLst>
              <a:ext uri="{28A0092B-C50C-407E-A947-70E740481C1C}">
                <a14:useLocalDpi xmlns:a14="http://schemas.microsoft.com/office/drawing/2010/main"/>
              </a:ext>
            </a:extLst>
          </a:blip>
          <a:srcRect b="-1"/>
          <a:stretch>
            <a:fillRect/>
          </a:stretch>
        </p:blipFill>
        <p:spPr>
          <a:xfrm>
            <a:off x="4413702" y="2963863"/>
            <a:ext cx="2989262" cy="3181350"/>
          </a:xfrm>
          <a:prstGeom prst="rect">
            <a:avLst/>
          </a:prstGeom>
          <a:noFill/>
        </p:spPr>
      </p:pic>
      <p:sp>
        <p:nvSpPr>
          <p:cNvPr id="20" name="Text Placeholder 7">
            <a:extLst>
              <a:ext uri="{FF2B5EF4-FFF2-40B4-BE49-F238E27FC236}">
                <a16:creationId xmlns:a16="http://schemas.microsoft.com/office/drawing/2014/main" id="{CD94B2C4-A7FD-04C6-CF9A-55CB34EB14AF}"/>
              </a:ext>
            </a:extLst>
          </p:cNvPr>
          <p:cNvSpPr>
            <a:spLocks noGrp="1"/>
          </p:cNvSpPr>
          <p:nvPr>
            <p:ph type="body" sz="quarter" idx="22"/>
          </p:nvPr>
        </p:nvSpPr>
        <p:spPr>
          <a:xfrm>
            <a:off x="7966696" y="2269571"/>
            <a:ext cx="2988997" cy="694147"/>
          </a:xfrm>
        </p:spPr>
        <p:txBody>
          <a:bodyPr/>
          <a:lstStyle/>
          <a:p>
            <a:r>
              <a:rPr lang="en-US" dirty="0"/>
              <a:t>Media Members</a:t>
            </a:r>
          </a:p>
        </p:txBody>
      </p:sp>
      <p:pic>
        <p:nvPicPr>
          <p:cNvPr id="9" name="Picture 8" descr="The cover of a sports journalism book">
            <a:extLst>
              <a:ext uri="{FF2B5EF4-FFF2-40B4-BE49-F238E27FC236}">
                <a16:creationId xmlns:a16="http://schemas.microsoft.com/office/drawing/2014/main" id="{0C5C2AAB-EAD0-A525-0927-9430F90EAED9}"/>
              </a:ext>
            </a:extLst>
          </p:cNvPr>
          <p:cNvPicPr>
            <a:picLocks noChangeAspect="1"/>
          </p:cNvPicPr>
          <p:nvPr/>
        </p:nvPicPr>
        <p:blipFill>
          <a:blip r:embed="rId5">
            <a:extLst>
              <a:ext uri="{28A0092B-C50C-407E-A947-70E740481C1C}">
                <a14:useLocalDpi xmlns:a14="http://schemas.microsoft.com/office/drawing/2010/main"/>
              </a:ext>
            </a:extLst>
          </a:blip>
          <a:srcRect r="-1"/>
          <a:stretch>
            <a:fillRect/>
          </a:stretch>
        </p:blipFill>
        <p:spPr>
          <a:xfrm>
            <a:off x="7967148" y="2963863"/>
            <a:ext cx="2989262" cy="3181350"/>
          </a:xfrm>
          <a:prstGeom prst="rect">
            <a:avLst/>
          </a:prstGeom>
          <a:noFill/>
        </p:spPr>
      </p:pic>
    </p:spTree>
    <p:extLst>
      <p:ext uri="{BB962C8B-B14F-4D97-AF65-F5344CB8AC3E}">
        <p14:creationId xmlns:p14="http://schemas.microsoft.com/office/powerpoint/2010/main" val="1133053018"/>
      </p:ext>
    </p:extLst>
  </p:cSld>
  <p:clrMapOvr>
    <a:masterClrMapping/>
  </p:clrMapOvr>
</p:sld>
</file>

<file path=ppt/theme/theme1.xml><?xml version="1.0" encoding="utf-8"?>
<a:theme xmlns:a="http://schemas.openxmlformats.org/drawingml/2006/main" name="Office Theme">
  <a:themeElements>
    <a:clrScheme name="U of L_custom">
      <a:dk1>
        <a:srgbClr val="000000"/>
      </a:dk1>
      <a:lt1>
        <a:srgbClr val="FFFFFF"/>
      </a:lt1>
      <a:dk2>
        <a:srgbClr val="AC0000"/>
      </a:dk2>
      <a:lt2>
        <a:srgbClr val="FFFFFF"/>
      </a:lt2>
      <a:accent1>
        <a:srgbClr val="000000"/>
      </a:accent1>
      <a:accent2>
        <a:srgbClr val="AC0000"/>
      </a:accent2>
      <a:accent3>
        <a:srgbClr val="A5A5A5"/>
      </a:accent3>
      <a:accent4>
        <a:srgbClr val="796C53"/>
      </a:accent4>
      <a:accent5>
        <a:srgbClr val="CA932F"/>
      </a:accent5>
      <a:accent6>
        <a:srgbClr val="D9C982"/>
      </a:accent6>
      <a:hlink>
        <a:srgbClr val="FFFFFF"/>
      </a:hlink>
      <a:folHlink>
        <a:srgbClr val="26252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rtlCol="0">
        <a:spAutoFit/>
      </a:bodyPr>
      <a:lstStyle>
        <a:defPPr algn="l">
          <a:defRPr b="1" i="0" dirty="0" smtClean="0">
            <a:solidFill>
              <a:schemeClr val="bg1"/>
            </a:solidFill>
            <a:latin typeface="Arial Narrow" panose="020B0604020202020204" pitchFamily="34" charset="0"/>
            <a:cs typeface="Arial Narrow" panose="020B0604020202020204" pitchFamily="34" charset="0"/>
          </a:defRPr>
        </a:defPPr>
      </a:lstStyle>
    </a:txDef>
  </a:objectDefaults>
  <a:extraClrSchemeLst/>
  <a:extLst>
    <a:ext uri="{05A4C25C-085E-4340-85A3-A5531E510DB2}">
      <thm15:themeFamily xmlns:thm15="http://schemas.microsoft.com/office/thememl/2012/main" name="Presentation1" id="{57F1F0DD-0532-6049-8D10-836504BFF96F}" vid="{F2CCC0EF-4C02-4A45-8510-FBFAA1C7D51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51BCC9A30195E4FB43F67C09799BB9B" ma:contentTypeVersion="4" ma:contentTypeDescription="Create a new document." ma:contentTypeScope="" ma:versionID="6825b636c1daa340cd94e55d6cfda311">
  <xsd:schema xmlns:xsd="http://www.w3.org/2001/XMLSchema" xmlns:xs="http://www.w3.org/2001/XMLSchema" xmlns:p="http://schemas.microsoft.com/office/2006/metadata/properties" xmlns:ns2="e6357f36-0dcc-4805-945f-bef43443435c" targetNamespace="http://schemas.microsoft.com/office/2006/metadata/properties" ma:root="true" ma:fieldsID="cd14964d60481e09bb9ad8d4d0a4fde6" ns2:_="">
    <xsd:import namespace="e6357f36-0dcc-4805-945f-bef43443435c"/>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6357f36-0dcc-4805-945f-bef4344343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5FAFB5-763A-4E1D-B546-421F92A09F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6357f36-0dcc-4805-945f-bef43443435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53BE010-5FB5-4DC4-904F-727E9DCCDADF}">
  <ds:schemaRefs>
    <ds:schemaRef ds:uri="http://schemas.microsoft.com/sharepoint/v3/contenttype/forms"/>
  </ds:schemaRefs>
</ds:datastoreItem>
</file>

<file path=customXml/itemProps3.xml><?xml version="1.0" encoding="utf-8"?>
<ds:datastoreItem xmlns:ds="http://schemas.openxmlformats.org/officeDocument/2006/customXml" ds:itemID="{7FCE7548-BEAB-4F3F-9E7D-B0D9CB554111}">
  <ds:schemaRefs>
    <ds:schemaRef ds:uri="http://purl.org/dc/elements/1.1/"/>
    <ds:schemaRef ds:uri="http://purl.org/dc/dcmitype/"/>
    <ds:schemaRef ds:uri="http://purl.org/dc/terms/"/>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e6357f36-0dcc-4805-945f-bef43443435c"/>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Office Theme</Template>
  <TotalTime>4502</TotalTime>
  <Words>597</Words>
  <Application>Microsoft Macintosh PowerPoint</Application>
  <PresentationFormat>Widescreen</PresentationFormat>
  <Paragraphs>84</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Gotham Office</vt:lpstr>
      <vt:lpstr>Arial</vt:lpstr>
      <vt:lpstr>Calibri</vt:lpstr>
      <vt:lpstr>Arial Narrow</vt:lpstr>
      <vt:lpstr>Office Theme</vt:lpstr>
      <vt:lpstr>CIS 290-50-4258 Capstone</vt:lpstr>
      <vt:lpstr>Project Overview</vt:lpstr>
      <vt:lpstr>The Model</vt:lpstr>
      <vt:lpstr>The Testing Environment</vt:lpstr>
      <vt:lpstr>Ethical Considerations</vt:lpstr>
      <vt:lpstr>Prompt Template</vt:lpstr>
      <vt:lpstr>Typical Output</vt:lpstr>
      <vt:lpstr>Edge Case Output</vt:lpstr>
      <vt:lpstr>Use Cases</vt:lpstr>
      <vt:lpstr>Experiments Log</vt:lpstr>
      <vt:lpstr>Thank You for your Time and Consideration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Frey, Andrew</dc:creator>
  <cp:keywords>presentation</cp:keywords>
  <dc:description>This templates uses non-brand fonts for portability. See louisville.edu/brand fore more info.</dc:description>
  <cp:lastModifiedBy>Frey, Andrew</cp:lastModifiedBy>
  <cp:revision>4</cp:revision>
  <dcterms:created xsi:type="dcterms:W3CDTF">2025-11-20T22:12:04Z</dcterms:created>
  <dcterms:modified xsi:type="dcterms:W3CDTF">2025-11-24T01:14:37Z</dcterms:modified>
  <cp:category>presentations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0x010100751BCC9A30195E4FB43F67C09799BB9B</vt:lpwstr>
  </property>
</Properties>
</file>

<file path=docProps/thumbnail.jpeg>
</file>